
<file path=[Content_Types].xml><?xml version="1.0" encoding="utf-8"?>
<Types xmlns="http://schemas.openxmlformats.org/package/2006/content-types">
  <Override PartName="/ppt/slides/slide18.xml" ContentType="application/vnd.openxmlformats-officedocument.presentationml.slide+xml"/>
  <Override PartName="/ppt/diagrams/drawing2.xml" ContentType="application/vnd.ms-office.drawingml.diagramDrawing+xml"/>
  <Override PartName="/ppt/slides/slide9.xml" ContentType="application/vnd.openxmlformats-officedocument.presentationml.slide+xml"/>
  <Override PartName="/ppt/diagrams/data2.xml" ContentType="application/vnd.openxmlformats-officedocument.drawingml.diagramData+xml"/>
  <Override PartName="/ppt/diagrams/colors5.xml" ContentType="application/vnd.openxmlformats-officedocument.drawingml.diagramColors+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diagrams/colors1.xml" ContentType="application/vnd.openxmlformats-officedocument.drawingml.diagramColors+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diagrams/layout4.xml" ContentType="application/vnd.openxmlformats-officedocument.drawingml.diagramLayout+xml"/>
  <Override PartName="/ppt/diagrams/quickStyle4.xml" ContentType="application/vnd.openxmlformats-officedocument.drawingml.diagramStyl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diagrams/drawing3.xml" ContentType="application/vnd.ms-office.drawingml.diagramDrawing+xml"/>
  <Override PartName="/ppt/tableStyles.xml" ContentType="application/vnd.openxmlformats-officedocument.presentationml.tableStyles+xml"/>
  <Override PartName="/ppt/diagrams/data3.xml" ContentType="application/vnd.openxmlformats-officedocument.drawingml.diagramData+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diagrams/colors2.xml" ContentType="application/vnd.openxmlformats-officedocument.drawingml.diagramColors+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diagrams/layout5.xml" ContentType="application/vnd.openxmlformats-officedocument.drawingml.diagramLayout+xml"/>
  <Override PartName="/ppt/slides/slide2.xml" ContentType="application/vnd.openxmlformats-officedocument.presentationml.slide+xml"/>
  <Override PartName="/ppt/diagrams/quickStyle5.xml" ContentType="application/vnd.openxmlformats-officedocument.drawingml.diagramStyle+xml"/>
  <Default Extension="png" ContentType="image/png"/>
  <Override PartName="/ppt/diagrams/quickStyle1.xml" ContentType="application/vnd.openxmlformats-officedocument.drawingml.diagramStyle+xml"/>
  <Override PartName="/ppt/slideLayouts/slideLayout2.xml" ContentType="application/vnd.openxmlformats-officedocument.presentationml.slideLayout+xml"/>
  <Override PartName="/ppt/diagrams/layout1.xml" ContentType="application/vnd.openxmlformats-officedocument.drawingml.diagramLayout+xml"/>
  <Override PartName="/ppt/diagrams/drawing4.xml" ContentType="application/vnd.ms-office.drawingml.diagramDrawing+xml"/>
  <Override PartName="/ppt/diagrams/data4.xml" ContentType="application/vnd.openxmlformats-officedocument.drawingml.diagramData+xml"/>
  <Override PartName="/ppt/slides/slide16.xml" ContentType="application/vnd.openxmlformats-officedocument.presentationml.slide+xml"/>
  <Override PartName="/ppt/slides/slide7.xml" ContentType="application/vnd.openxmlformats-officedocument.presentationml.slide+xml"/>
  <Override PartName="/ppt/diagrams/colors3.xml" ContentType="application/vnd.openxmlformats-officedocument.drawingml.diagramColors+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diagrams/layout2.xml" ContentType="application/vnd.openxmlformats-officedocument.drawingml.diagramLayout+xml"/>
  <Override PartName="/ppt/slideLayouts/slideLayout3.xml" ContentType="application/vnd.openxmlformats-officedocument.presentationml.slideLayout+xml"/>
  <Override PartName="/ppt/diagrams/quickStyle2.xml" ContentType="application/vnd.openxmlformats-officedocument.drawingml.diagramStyle+xml"/>
  <Override PartName="/ppt/diagrams/drawing5.xml" ContentType="application/vnd.ms-office.drawingml.diagramDrawing+xml"/>
  <Override PartName="/ppt/slides/slide20.xml" ContentType="application/vnd.openxmlformats-officedocument.presentationml.slide+xml"/>
  <Override PartName="/ppt/diagrams/data5.xml" ContentType="application/vnd.openxmlformats-officedocument.drawingml.diagramData+xml"/>
  <Override PartName="/ppt/diagrams/drawing1.xml" ContentType="application/vnd.ms-office.drawingml.diagramDrawing+xml"/>
  <Override PartName="/ppt/slides/slide17.xml" ContentType="application/vnd.openxmlformats-officedocument.presentationml.slide+xml"/>
  <Override PartName="/ppt/slides/slide8.xml" ContentType="application/vnd.openxmlformats-officedocument.presentationml.slide+xml"/>
  <Override PartName="/ppt/diagrams/data1.xml" ContentType="application/vnd.openxmlformats-officedocument.drawingml.diagramData+xml"/>
  <Override PartName="/ppt/diagrams/colors4.xml" ContentType="application/vnd.openxmlformats-officedocument.drawingml.diagramColors+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diagrams/layout3.xml" ContentType="application/vnd.openxmlformats-officedocument.drawingml.diagramLayout+xml"/>
  <Override PartName="/ppt/slideLayouts/slideLayout4.xml" ContentType="application/vnd.openxmlformats-officedocument.presentationml.slideLayout+xml"/>
  <Override PartName="/ppt/diagrams/quickStyle3.xml" ContentType="application/vnd.openxmlformats-officedocument.drawingml.diagramStyle+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22"/>
  </p:notesMasterIdLst>
  <p:sldIdLst>
    <p:sldId id="278" r:id="rId2"/>
    <p:sldId id="257" r:id="rId3"/>
    <p:sldId id="259" r:id="rId4"/>
    <p:sldId id="298" r:id="rId5"/>
    <p:sldId id="264" r:id="rId6"/>
    <p:sldId id="265" r:id="rId7"/>
    <p:sldId id="266" r:id="rId8"/>
    <p:sldId id="268" r:id="rId9"/>
    <p:sldId id="272" r:id="rId10"/>
    <p:sldId id="271" r:id="rId11"/>
    <p:sldId id="285" r:id="rId12"/>
    <p:sldId id="284" r:id="rId13"/>
    <p:sldId id="282" r:id="rId14"/>
    <p:sldId id="281" r:id="rId15"/>
    <p:sldId id="269" r:id="rId16"/>
    <p:sldId id="295" r:id="rId17"/>
    <p:sldId id="300" r:id="rId18"/>
    <p:sldId id="301" r:id="rId19"/>
    <p:sldId id="286" r:id="rId20"/>
    <p:sldId id="299"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clrMru>
    <a:srgbClr val="00FF00"/>
    <a:srgbClr val="A7FFC3"/>
    <a:srgbClr val="65D88F"/>
    <a:srgbClr val="64D58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89463" autoAdjust="0"/>
  </p:normalViewPr>
  <p:slideViewPr>
    <p:cSldViewPr snapToGrid="0" snapToObjects="1">
      <p:cViewPr varScale="1">
        <p:scale>
          <a:sx n="71" d="100"/>
          <a:sy n="71" d="100"/>
        </p:scale>
        <p:origin x="-560" y="-1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A4B738-F5D6-2243-BECF-96341DFD7914}" type="doc">
      <dgm:prSet loTypeId="urn:microsoft.com/office/officeart/2005/8/layout/target3" loCatId="relationship" qsTypeId="urn:microsoft.com/office/officeart/2005/8/quickstyle/3D2" qsCatId="3D" csTypeId="urn:microsoft.com/office/officeart/2005/8/colors/colorful3" csCatId="colorful" phldr="1"/>
      <dgm:spPr/>
      <dgm:t>
        <a:bodyPr/>
        <a:lstStyle/>
        <a:p>
          <a:endParaRPr lang="en-US"/>
        </a:p>
      </dgm:t>
    </dgm:pt>
    <dgm:pt modelId="{2FA16AB1-AB55-6048-8206-39E6D6AB92BE}">
      <dgm:prSet phldrT="[Text]"/>
      <dgm:spPr/>
      <dgm:t>
        <a:bodyPr/>
        <a:lstStyle/>
        <a:p>
          <a:r>
            <a:rPr lang="en-US"/>
            <a:t>Digital Curriculum</a:t>
          </a:r>
        </a:p>
      </dgm:t>
    </dgm:pt>
    <dgm:pt modelId="{61A204D4-2FB8-C840-8A61-54AF0F4A72C6}" type="parTrans" cxnId="{414CB7B1-07E3-A14A-A74C-7066FF5B1E4E}">
      <dgm:prSet/>
      <dgm:spPr/>
      <dgm:t>
        <a:bodyPr/>
        <a:lstStyle/>
        <a:p>
          <a:endParaRPr lang="en-US"/>
        </a:p>
      </dgm:t>
    </dgm:pt>
    <dgm:pt modelId="{346A3FB8-ACB1-B84F-859B-BD686C0BCB89}" type="sibTrans" cxnId="{414CB7B1-07E3-A14A-A74C-7066FF5B1E4E}">
      <dgm:prSet/>
      <dgm:spPr/>
      <dgm:t>
        <a:bodyPr/>
        <a:lstStyle/>
        <a:p>
          <a:endParaRPr lang="en-US"/>
        </a:p>
      </dgm:t>
    </dgm:pt>
    <dgm:pt modelId="{EB9CE300-B49A-614A-B622-8C59A5C7605F}">
      <dgm:prSet phldrT="[Text]"/>
      <dgm:spPr/>
      <dgm:t>
        <a:bodyPr/>
        <a:lstStyle/>
        <a:p>
          <a:r>
            <a:rPr lang="en-US" dirty="0" smtClean="0"/>
            <a:t>Universal Access to Curriculum (Multi-Formats &amp; Modalities)</a:t>
          </a:r>
          <a:endParaRPr lang="en-US" dirty="0"/>
        </a:p>
      </dgm:t>
    </dgm:pt>
    <dgm:pt modelId="{1DB39CDE-C70A-FB4A-8393-1D3A9CB29CAC}" type="parTrans" cxnId="{717F094B-D9C1-CD47-B58C-6DA35DE0F47E}">
      <dgm:prSet/>
      <dgm:spPr/>
      <dgm:t>
        <a:bodyPr/>
        <a:lstStyle/>
        <a:p>
          <a:endParaRPr lang="en-US"/>
        </a:p>
      </dgm:t>
    </dgm:pt>
    <dgm:pt modelId="{772ACB27-4C92-234F-AC72-AB34D6CC37D3}" type="sibTrans" cxnId="{717F094B-D9C1-CD47-B58C-6DA35DE0F47E}">
      <dgm:prSet/>
      <dgm:spPr/>
      <dgm:t>
        <a:bodyPr/>
        <a:lstStyle/>
        <a:p>
          <a:endParaRPr lang="en-US"/>
        </a:p>
      </dgm:t>
    </dgm:pt>
    <dgm:pt modelId="{6C734C6F-3CCF-9842-8647-81CBA77CDD19}">
      <dgm:prSet phldrT="[Text]"/>
      <dgm:spPr/>
      <dgm:t>
        <a:bodyPr/>
        <a:lstStyle/>
        <a:p>
          <a:r>
            <a:rPr lang="en-US" dirty="0"/>
            <a:t>Traditional Textbook</a:t>
          </a:r>
        </a:p>
      </dgm:t>
    </dgm:pt>
    <dgm:pt modelId="{F8794CA8-0D81-7348-91FA-0668DDC2D972}" type="parTrans" cxnId="{BEE2C3BA-141C-B24C-942E-CCD284A39C3B}">
      <dgm:prSet/>
      <dgm:spPr/>
      <dgm:t>
        <a:bodyPr/>
        <a:lstStyle/>
        <a:p>
          <a:endParaRPr lang="en-US"/>
        </a:p>
      </dgm:t>
    </dgm:pt>
    <dgm:pt modelId="{60A243AD-72AF-A448-99B1-F3858AF08B9C}" type="sibTrans" cxnId="{BEE2C3BA-141C-B24C-942E-CCD284A39C3B}">
      <dgm:prSet/>
      <dgm:spPr/>
      <dgm:t>
        <a:bodyPr/>
        <a:lstStyle/>
        <a:p>
          <a:endParaRPr lang="en-US"/>
        </a:p>
      </dgm:t>
    </dgm:pt>
    <dgm:pt modelId="{E6479851-45B1-024E-8089-968D69174EF9}">
      <dgm:prSet phldrT="[Text]"/>
      <dgm:spPr/>
      <dgm:t>
        <a:bodyPr/>
        <a:lstStyle/>
        <a:p>
          <a:r>
            <a:rPr lang="en-US" dirty="0" smtClean="0"/>
            <a:t>Meets the needs of approx. 50-75% of learners. (Changing rapidly)</a:t>
          </a:r>
          <a:endParaRPr lang="en-US" dirty="0"/>
        </a:p>
      </dgm:t>
    </dgm:pt>
    <dgm:pt modelId="{83A94EB6-06E8-E343-A666-1D130ED91F95}" type="parTrans" cxnId="{92A09953-B1D9-3D44-8504-4C5C5CC6F89E}">
      <dgm:prSet/>
      <dgm:spPr/>
      <dgm:t>
        <a:bodyPr/>
        <a:lstStyle/>
        <a:p>
          <a:endParaRPr lang="en-US"/>
        </a:p>
      </dgm:t>
    </dgm:pt>
    <dgm:pt modelId="{8734A95C-B062-EF41-BD47-A381A1D6E702}" type="sibTrans" cxnId="{92A09953-B1D9-3D44-8504-4C5C5CC6F89E}">
      <dgm:prSet/>
      <dgm:spPr/>
      <dgm:t>
        <a:bodyPr/>
        <a:lstStyle/>
        <a:p>
          <a:endParaRPr lang="en-US"/>
        </a:p>
      </dgm:t>
    </dgm:pt>
    <dgm:pt modelId="{BF1B5E75-D687-644F-8843-3A6F8182633E}">
      <dgm:prSet/>
      <dgm:spPr/>
      <dgm:t>
        <a:bodyPr/>
        <a:lstStyle/>
        <a:p>
          <a:r>
            <a:rPr lang="en-US" dirty="0" smtClean="0"/>
            <a:t>In many cases a Disability Eraser</a:t>
          </a:r>
          <a:r>
            <a:rPr lang="en-US" dirty="0" smtClean="0"/>
            <a:t>.</a:t>
          </a:r>
          <a:endParaRPr lang="en-US" dirty="0"/>
        </a:p>
      </dgm:t>
    </dgm:pt>
    <dgm:pt modelId="{99E020CB-242A-0F48-ACE3-3B3D0BC8CA41}" type="parTrans" cxnId="{0B65BF9C-BC4E-6746-8C51-BF9A1C95372E}">
      <dgm:prSet/>
      <dgm:spPr/>
      <dgm:t>
        <a:bodyPr/>
        <a:lstStyle/>
        <a:p>
          <a:endParaRPr lang="en-US"/>
        </a:p>
      </dgm:t>
    </dgm:pt>
    <dgm:pt modelId="{54057D73-B675-204C-ABC2-E44A95313651}" type="sibTrans" cxnId="{0B65BF9C-BC4E-6746-8C51-BF9A1C95372E}">
      <dgm:prSet/>
      <dgm:spPr/>
      <dgm:t>
        <a:bodyPr/>
        <a:lstStyle/>
        <a:p>
          <a:endParaRPr lang="en-US"/>
        </a:p>
      </dgm:t>
    </dgm:pt>
    <dgm:pt modelId="{9409C3AE-3671-3B43-B126-E3EFC4B405E1}">
      <dgm:prSet/>
      <dgm:spPr/>
      <dgm:t>
        <a:bodyPr/>
        <a:lstStyle/>
        <a:p>
          <a:r>
            <a:rPr lang="en-US" dirty="0" smtClean="0"/>
            <a:t>Levels the playing field “</a:t>
          </a:r>
          <a:r>
            <a:rPr lang="en-US" b="1" dirty="0" smtClean="0"/>
            <a:t>At the point of instruction”</a:t>
          </a:r>
          <a:r>
            <a:rPr lang="en-US" dirty="0" smtClean="0"/>
            <a:t>.</a:t>
          </a:r>
          <a:endParaRPr lang="en-US" dirty="0"/>
        </a:p>
      </dgm:t>
    </dgm:pt>
    <dgm:pt modelId="{82FBB17E-BD94-8A4A-9598-965E06BBA533}" type="parTrans" cxnId="{5787DB32-F110-464A-8819-CC0491ADA4DB}">
      <dgm:prSet/>
      <dgm:spPr/>
      <dgm:t>
        <a:bodyPr/>
        <a:lstStyle/>
        <a:p>
          <a:endParaRPr lang="en-US"/>
        </a:p>
      </dgm:t>
    </dgm:pt>
    <dgm:pt modelId="{3AA13341-FFEB-7443-9200-C45DA8DDFD9E}" type="sibTrans" cxnId="{5787DB32-F110-464A-8819-CC0491ADA4DB}">
      <dgm:prSet/>
      <dgm:spPr/>
      <dgm:t>
        <a:bodyPr/>
        <a:lstStyle/>
        <a:p>
          <a:endParaRPr lang="en-US"/>
        </a:p>
      </dgm:t>
    </dgm:pt>
    <dgm:pt modelId="{8A562339-68E7-0748-9644-CEAEAA88E898}">
      <dgm:prSet/>
      <dgm:spPr/>
      <dgm:t>
        <a:bodyPr/>
        <a:lstStyle/>
        <a:p>
          <a:r>
            <a:rPr lang="en-US" dirty="0" smtClean="0"/>
            <a:t>3 Primary Types of DC</a:t>
          </a:r>
          <a:endParaRPr lang="en-US" dirty="0"/>
        </a:p>
      </dgm:t>
    </dgm:pt>
    <dgm:pt modelId="{C9275376-5B92-D941-B46C-F8A2E77A64A9}" type="parTrans" cxnId="{40985C3B-D215-C64F-9175-579F7CD21B24}">
      <dgm:prSet/>
      <dgm:spPr/>
      <dgm:t>
        <a:bodyPr/>
        <a:lstStyle/>
        <a:p>
          <a:endParaRPr lang="en-US"/>
        </a:p>
      </dgm:t>
    </dgm:pt>
    <dgm:pt modelId="{9166F42D-9386-8A47-9464-B11BA1EC17C4}" type="sibTrans" cxnId="{40985C3B-D215-C64F-9175-579F7CD21B24}">
      <dgm:prSet/>
      <dgm:spPr/>
      <dgm:t>
        <a:bodyPr/>
        <a:lstStyle/>
        <a:p>
          <a:endParaRPr lang="en-US"/>
        </a:p>
      </dgm:t>
    </dgm:pt>
    <dgm:pt modelId="{B403DDB1-D385-7048-9728-361427C484E5}">
      <dgm:prSet/>
      <dgm:spPr/>
      <dgm:t>
        <a:bodyPr/>
        <a:lstStyle/>
        <a:p>
          <a:r>
            <a:rPr lang="en-US" dirty="0" smtClean="0"/>
            <a:t>Text requires a visual learner with specific literacy </a:t>
          </a:r>
          <a:r>
            <a:rPr lang="en-US" dirty="0" smtClean="0"/>
            <a:t>skills &amp; the ability to visualize</a:t>
          </a:r>
          <a:endParaRPr lang="en-US" dirty="0"/>
        </a:p>
      </dgm:t>
    </dgm:pt>
    <dgm:pt modelId="{5B1DCD1B-DACB-964D-9863-D649C6E0ADFA}" type="parTrans" cxnId="{8095BFD4-97C8-914F-8970-BFBFB786C0E7}">
      <dgm:prSet/>
      <dgm:spPr/>
      <dgm:t>
        <a:bodyPr/>
        <a:lstStyle/>
        <a:p>
          <a:endParaRPr lang="en-US"/>
        </a:p>
      </dgm:t>
    </dgm:pt>
    <dgm:pt modelId="{6119FF92-8761-7146-BEC5-939EE99A3F3B}" type="sibTrans" cxnId="{8095BFD4-97C8-914F-8970-BFBFB786C0E7}">
      <dgm:prSet/>
      <dgm:spPr/>
      <dgm:t>
        <a:bodyPr/>
        <a:lstStyle/>
        <a:p>
          <a:endParaRPr lang="en-US"/>
        </a:p>
      </dgm:t>
    </dgm:pt>
    <dgm:pt modelId="{25F62A26-EFDF-7344-9D6C-301B526BD62E}">
      <dgm:prSet/>
      <dgm:spPr/>
      <dgm:t>
        <a:bodyPr/>
        <a:lstStyle/>
        <a:p>
          <a:r>
            <a:rPr lang="en-US" smtClean="0"/>
            <a:t>Non-engaging-Often requires outside guidance.</a:t>
          </a:r>
          <a:endParaRPr lang="en-US" dirty="0"/>
        </a:p>
      </dgm:t>
    </dgm:pt>
    <dgm:pt modelId="{8025CB45-D131-8347-B06B-1CCB9212E8D0}" type="parTrans" cxnId="{7815AD08-D995-A649-ADFD-9D6B5B09A16E}">
      <dgm:prSet/>
      <dgm:spPr/>
      <dgm:t>
        <a:bodyPr/>
        <a:lstStyle/>
        <a:p>
          <a:endParaRPr lang="en-US"/>
        </a:p>
      </dgm:t>
    </dgm:pt>
    <dgm:pt modelId="{1445E23F-7EA1-0C47-84F8-5D7DA49BFC53}" type="sibTrans" cxnId="{7815AD08-D995-A649-ADFD-9D6B5B09A16E}">
      <dgm:prSet/>
      <dgm:spPr/>
      <dgm:t>
        <a:bodyPr/>
        <a:lstStyle/>
        <a:p>
          <a:endParaRPr lang="en-US"/>
        </a:p>
      </dgm:t>
    </dgm:pt>
    <dgm:pt modelId="{7ACBC0A7-9A22-3946-A730-12AEB8A29397}">
      <dgm:prSet/>
      <dgm:spPr/>
      <dgm:t>
        <a:bodyPr/>
        <a:lstStyle/>
        <a:p>
          <a:r>
            <a:rPr lang="en-US" dirty="0" smtClean="0"/>
            <a:t>Disabled</a:t>
          </a:r>
          <a:endParaRPr lang="en-US" dirty="0"/>
        </a:p>
      </dgm:t>
    </dgm:pt>
    <dgm:pt modelId="{F87E0281-F168-6945-9ABD-0E965E6292B4}" type="parTrans" cxnId="{9D8B261C-F4CD-DF40-80D7-5308BA7DE73B}">
      <dgm:prSet/>
      <dgm:spPr/>
      <dgm:t>
        <a:bodyPr/>
        <a:lstStyle/>
        <a:p>
          <a:endParaRPr lang="en-US"/>
        </a:p>
      </dgm:t>
    </dgm:pt>
    <dgm:pt modelId="{01A8A1CD-65AD-BF47-B2C8-775070E539EE}" type="sibTrans" cxnId="{9D8B261C-F4CD-DF40-80D7-5308BA7DE73B}">
      <dgm:prSet/>
      <dgm:spPr/>
      <dgm:t>
        <a:bodyPr/>
        <a:lstStyle/>
        <a:p>
          <a:endParaRPr lang="en-US"/>
        </a:p>
      </dgm:t>
    </dgm:pt>
    <dgm:pt modelId="{A7CEF839-8894-8F4B-8E6A-571A39BB0368}">
      <dgm:prSet phldrT="[Text]"/>
      <dgm:spPr/>
      <dgm:t>
        <a:bodyPr/>
        <a:lstStyle/>
        <a:p>
          <a:r>
            <a:rPr lang="en-US" dirty="0" smtClean="0"/>
            <a:t>Dynamic Learning effect when Modalities combined</a:t>
          </a:r>
          <a:endParaRPr lang="en-US" dirty="0"/>
        </a:p>
      </dgm:t>
    </dgm:pt>
    <dgm:pt modelId="{C9B8AD85-88EC-1845-84E7-B90A5523B7BB}" type="parTrans" cxnId="{9EE77F46-1D1B-174B-BC97-D8A528FA0587}">
      <dgm:prSet/>
      <dgm:spPr/>
      <dgm:t>
        <a:bodyPr/>
        <a:lstStyle/>
        <a:p>
          <a:endParaRPr lang="en-US"/>
        </a:p>
      </dgm:t>
    </dgm:pt>
    <dgm:pt modelId="{9E3B84FC-C3B5-C547-9BEA-48E34814472A}" type="sibTrans" cxnId="{9EE77F46-1D1B-174B-BC97-D8A528FA0587}">
      <dgm:prSet/>
      <dgm:spPr/>
      <dgm:t>
        <a:bodyPr/>
        <a:lstStyle/>
        <a:p>
          <a:endParaRPr lang="en-US"/>
        </a:p>
      </dgm:t>
    </dgm:pt>
    <dgm:pt modelId="{868F472D-4658-E640-B481-24039798DF75}" type="pres">
      <dgm:prSet presAssocID="{D0A4B738-F5D6-2243-BECF-96341DFD7914}" presName="Name0" presStyleCnt="0">
        <dgm:presLayoutVars>
          <dgm:chMax val="7"/>
          <dgm:dir/>
          <dgm:animLvl val="lvl"/>
          <dgm:resizeHandles val="exact"/>
        </dgm:presLayoutVars>
      </dgm:prSet>
      <dgm:spPr/>
      <dgm:t>
        <a:bodyPr/>
        <a:lstStyle/>
        <a:p>
          <a:endParaRPr lang="en-US"/>
        </a:p>
      </dgm:t>
    </dgm:pt>
    <dgm:pt modelId="{59019524-DE44-1645-A575-232DDB4C0DE9}" type="pres">
      <dgm:prSet presAssocID="{2FA16AB1-AB55-6048-8206-39E6D6AB92BE}" presName="circle1" presStyleLbl="node1" presStyleIdx="0" presStyleCnt="2" custScaleX="81966"/>
      <dgm:spPr/>
      <dgm:t>
        <a:bodyPr/>
        <a:lstStyle/>
        <a:p>
          <a:endParaRPr lang="en-US"/>
        </a:p>
      </dgm:t>
    </dgm:pt>
    <dgm:pt modelId="{64289D53-E777-CB44-B08B-57DED3CB5F06}" type="pres">
      <dgm:prSet presAssocID="{2FA16AB1-AB55-6048-8206-39E6D6AB92BE}" presName="space" presStyleCnt="0"/>
      <dgm:spPr/>
      <dgm:t>
        <a:bodyPr/>
        <a:lstStyle/>
        <a:p>
          <a:endParaRPr lang="en-US"/>
        </a:p>
      </dgm:t>
    </dgm:pt>
    <dgm:pt modelId="{AEAC7356-6D73-354E-89E7-BDB836D005C5}" type="pres">
      <dgm:prSet presAssocID="{2FA16AB1-AB55-6048-8206-39E6D6AB92BE}" presName="rect1" presStyleLbl="alignAcc1" presStyleIdx="0" presStyleCnt="2"/>
      <dgm:spPr/>
      <dgm:t>
        <a:bodyPr/>
        <a:lstStyle/>
        <a:p>
          <a:endParaRPr lang="en-US"/>
        </a:p>
      </dgm:t>
    </dgm:pt>
    <dgm:pt modelId="{6EB4DF63-ABB2-7A48-832E-F3DFA3C517BB}" type="pres">
      <dgm:prSet presAssocID="{6C734C6F-3CCF-9842-8647-81CBA77CDD19}" presName="vertSpace2" presStyleLbl="node1" presStyleIdx="0" presStyleCnt="2"/>
      <dgm:spPr/>
      <dgm:t>
        <a:bodyPr/>
        <a:lstStyle/>
        <a:p>
          <a:endParaRPr lang="en-US"/>
        </a:p>
      </dgm:t>
    </dgm:pt>
    <dgm:pt modelId="{92B4C26D-F52F-1D4D-B24C-2174C6290C46}" type="pres">
      <dgm:prSet presAssocID="{6C734C6F-3CCF-9842-8647-81CBA77CDD19}" presName="circle2" presStyleLbl="node1" presStyleIdx="1" presStyleCnt="2" custLinFactNeighborY="10404"/>
      <dgm:spPr>
        <a:solidFill>
          <a:srgbClr val="3366FF"/>
        </a:solidFill>
      </dgm:spPr>
      <dgm:t>
        <a:bodyPr/>
        <a:lstStyle/>
        <a:p>
          <a:endParaRPr lang="en-US"/>
        </a:p>
      </dgm:t>
    </dgm:pt>
    <dgm:pt modelId="{9BBAD53F-A53C-AC4D-9D5B-C43C055B7771}" type="pres">
      <dgm:prSet presAssocID="{6C734C6F-3CCF-9842-8647-81CBA77CDD19}" presName="rect2" presStyleLbl="alignAcc1" presStyleIdx="1" presStyleCnt="2" custLinFactNeighborY="10404"/>
      <dgm:spPr/>
      <dgm:t>
        <a:bodyPr/>
        <a:lstStyle/>
        <a:p>
          <a:endParaRPr lang="en-US"/>
        </a:p>
      </dgm:t>
    </dgm:pt>
    <dgm:pt modelId="{3771BC80-71B3-8F4C-8990-6C52C281C2CC}" type="pres">
      <dgm:prSet presAssocID="{2FA16AB1-AB55-6048-8206-39E6D6AB92BE}" presName="rect1ParTx" presStyleLbl="alignAcc1" presStyleIdx="1" presStyleCnt="2">
        <dgm:presLayoutVars>
          <dgm:chMax val="1"/>
          <dgm:bulletEnabled val="1"/>
        </dgm:presLayoutVars>
      </dgm:prSet>
      <dgm:spPr/>
      <dgm:t>
        <a:bodyPr/>
        <a:lstStyle/>
        <a:p>
          <a:endParaRPr lang="en-US"/>
        </a:p>
      </dgm:t>
    </dgm:pt>
    <dgm:pt modelId="{A3A51A54-E404-2947-A19A-F13B5B628515}" type="pres">
      <dgm:prSet presAssocID="{2FA16AB1-AB55-6048-8206-39E6D6AB92BE}" presName="rect1ChTx" presStyleLbl="alignAcc1" presStyleIdx="1" presStyleCnt="2" custScaleX="113074" custScaleY="109136" custLinFactNeighborX="0" custLinFactNeighborY="5263">
        <dgm:presLayoutVars>
          <dgm:bulletEnabled val="1"/>
        </dgm:presLayoutVars>
      </dgm:prSet>
      <dgm:spPr/>
      <dgm:t>
        <a:bodyPr/>
        <a:lstStyle/>
        <a:p>
          <a:endParaRPr lang="en-US"/>
        </a:p>
      </dgm:t>
    </dgm:pt>
    <dgm:pt modelId="{4CE5DA35-19C6-E243-ACA2-5B117633507F}" type="pres">
      <dgm:prSet presAssocID="{6C734C6F-3CCF-9842-8647-81CBA77CDD19}" presName="rect2ParTx" presStyleLbl="alignAcc1" presStyleIdx="1" presStyleCnt="2">
        <dgm:presLayoutVars>
          <dgm:chMax val="1"/>
          <dgm:bulletEnabled val="1"/>
        </dgm:presLayoutVars>
      </dgm:prSet>
      <dgm:spPr/>
      <dgm:t>
        <a:bodyPr/>
        <a:lstStyle/>
        <a:p>
          <a:endParaRPr lang="en-US"/>
        </a:p>
      </dgm:t>
    </dgm:pt>
    <dgm:pt modelId="{BBFF747E-03EE-5E45-BFBF-B320A4C61EAF}" type="pres">
      <dgm:prSet presAssocID="{6C734C6F-3CCF-9842-8647-81CBA77CDD19}" presName="rect2ChTx" presStyleLbl="alignAcc1" presStyleIdx="1" presStyleCnt="2" custLinFactNeighborY="10404">
        <dgm:presLayoutVars>
          <dgm:bulletEnabled val="1"/>
        </dgm:presLayoutVars>
      </dgm:prSet>
      <dgm:spPr/>
      <dgm:t>
        <a:bodyPr/>
        <a:lstStyle/>
        <a:p>
          <a:endParaRPr lang="en-US"/>
        </a:p>
      </dgm:t>
    </dgm:pt>
  </dgm:ptLst>
  <dgm:cxnLst>
    <dgm:cxn modelId="{0B65BF9C-BC4E-6746-8C51-BF9A1C95372E}" srcId="{2FA16AB1-AB55-6048-8206-39E6D6AB92BE}" destId="{BF1B5E75-D687-644F-8843-3A6F8182633E}" srcOrd="2" destOrd="0" parTransId="{99E020CB-242A-0F48-ACE3-3B3D0BC8CA41}" sibTransId="{54057D73-B675-204C-ABC2-E44A95313651}"/>
    <dgm:cxn modelId="{F486EA26-7078-F14A-ADF2-8C270EE85C65}" type="presOf" srcId="{6C734C6F-3CCF-9842-8647-81CBA77CDD19}" destId="{9BBAD53F-A53C-AC4D-9D5B-C43C055B7771}" srcOrd="0" destOrd="0" presId="urn:microsoft.com/office/officeart/2005/8/layout/target3"/>
    <dgm:cxn modelId="{A4FFA123-3F3B-904A-BA3B-F991DF161509}" type="presOf" srcId="{2FA16AB1-AB55-6048-8206-39E6D6AB92BE}" destId="{AEAC7356-6D73-354E-89E7-BDB836D005C5}" srcOrd="0" destOrd="0" presId="urn:microsoft.com/office/officeart/2005/8/layout/target3"/>
    <dgm:cxn modelId="{8095BFD4-97C8-914F-8970-BFBFB786C0E7}" srcId="{6C734C6F-3CCF-9842-8647-81CBA77CDD19}" destId="{B403DDB1-D385-7048-9728-361427C484E5}" srcOrd="1" destOrd="0" parTransId="{5B1DCD1B-DACB-964D-9863-D649C6E0ADFA}" sibTransId="{6119FF92-8761-7146-BEC5-939EE99A3F3B}"/>
    <dgm:cxn modelId="{B7B2E801-8FCE-4B45-9614-257E453224AB}" type="presOf" srcId="{BF1B5E75-D687-644F-8843-3A6F8182633E}" destId="{A3A51A54-E404-2947-A19A-F13B5B628515}" srcOrd="0" destOrd="2" presId="urn:microsoft.com/office/officeart/2005/8/layout/target3"/>
    <dgm:cxn modelId="{AEB70B88-EA6A-9844-8EAA-C99917A42023}" type="presOf" srcId="{6C734C6F-3CCF-9842-8647-81CBA77CDD19}" destId="{4CE5DA35-19C6-E243-ACA2-5B117633507F}" srcOrd="1" destOrd="0" presId="urn:microsoft.com/office/officeart/2005/8/layout/target3"/>
    <dgm:cxn modelId="{9D8B261C-F4CD-DF40-80D7-5308BA7DE73B}" srcId="{6C734C6F-3CCF-9842-8647-81CBA77CDD19}" destId="{7ACBC0A7-9A22-3946-A730-12AEB8A29397}" srcOrd="3" destOrd="0" parTransId="{F87E0281-F168-6945-9ABD-0E965E6292B4}" sibTransId="{01A8A1CD-65AD-BF47-B2C8-775070E539EE}"/>
    <dgm:cxn modelId="{2ED0CCD8-E7AE-914A-AD15-03C65D090F26}" type="presOf" srcId="{D0A4B738-F5D6-2243-BECF-96341DFD7914}" destId="{868F472D-4658-E640-B481-24039798DF75}" srcOrd="0" destOrd="0" presId="urn:microsoft.com/office/officeart/2005/8/layout/target3"/>
    <dgm:cxn modelId="{0F050086-F56F-4241-BE26-DC2040F37939}" type="presOf" srcId="{E6479851-45B1-024E-8089-968D69174EF9}" destId="{BBFF747E-03EE-5E45-BFBF-B320A4C61EAF}" srcOrd="0" destOrd="0" presId="urn:microsoft.com/office/officeart/2005/8/layout/target3"/>
    <dgm:cxn modelId="{297861F7-760C-CA4D-BEED-1A84B3D9AA5A}" type="presOf" srcId="{9409C3AE-3671-3B43-B126-E3EFC4B405E1}" destId="{A3A51A54-E404-2947-A19A-F13B5B628515}" srcOrd="0" destOrd="3" presId="urn:microsoft.com/office/officeart/2005/8/layout/target3"/>
    <dgm:cxn modelId="{CC0E8ECD-0DE1-DF4B-BC8D-9F022CBFC6F4}" type="presOf" srcId="{A7CEF839-8894-8F4B-8E6A-571A39BB0368}" destId="{A3A51A54-E404-2947-A19A-F13B5B628515}" srcOrd="0" destOrd="1" presId="urn:microsoft.com/office/officeart/2005/8/layout/target3"/>
    <dgm:cxn modelId="{7815AD08-D995-A649-ADFD-9D6B5B09A16E}" srcId="{6C734C6F-3CCF-9842-8647-81CBA77CDD19}" destId="{25F62A26-EFDF-7344-9D6C-301B526BD62E}" srcOrd="2" destOrd="0" parTransId="{8025CB45-D131-8347-B06B-1CCB9212E8D0}" sibTransId="{1445E23F-7EA1-0C47-84F8-5D7DA49BFC53}"/>
    <dgm:cxn modelId="{BEE2C3BA-141C-B24C-942E-CCD284A39C3B}" srcId="{D0A4B738-F5D6-2243-BECF-96341DFD7914}" destId="{6C734C6F-3CCF-9842-8647-81CBA77CDD19}" srcOrd="1" destOrd="0" parTransId="{F8794CA8-0D81-7348-91FA-0668DDC2D972}" sibTransId="{60A243AD-72AF-A448-99B1-F3858AF08B9C}"/>
    <dgm:cxn modelId="{F1CCBE15-2D7B-0F41-9D45-B61FEC034A6C}" type="presOf" srcId="{8A562339-68E7-0748-9644-CEAEAA88E898}" destId="{A3A51A54-E404-2947-A19A-F13B5B628515}" srcOrd="0" destOrd="4" presId="urn:microsoft.com/office/officeart/2005/8/layout/target3"/>
    <dgm:cxn modelId="{6771FF91-BCB4-E341-BAD9-B426F0EBB9FB}" type="presOf" srcId="{2FA16AB1-AB55-6048-8206-39E6D6AB92BE}" destId="{3771BC80-71B3-8F4C-8990-6C52C281C2CC}" srcOrd="1" destOrd="0" presId="urn:microsoft.com/office/officeart/2005/8/layout/target3"/>
    <dgm:cxn modelId="{4B706AAF-5D1B-EE4F-B132-9A7C8A810171}" type="presOf" srcId="{25F62A26-EFDF-7344-9D6C-301B526BD62E}" destId="{BBFF747E-03EE-5E45-BFBF-B320A4C61EAF}" srcOrd="0" destOrd="2" presId="urn:microsoft.com/office/officeart/2005/8/layout/target3"/>
    <dgm:cxn modelId="{92A09953-B1D9-3D44-8504-4C5C5CC6F89E}" srcId="{6C734C6F-3CCF-9842-8647-81CBA77CDD19}" destId="{E6479851-45B1-024E-8089-968D69174EF9}" srcOrd="0" destOrd="0" parTransId="{83A94EB6-06E8-E343-A666-1D130ED91F95}" sibTransId="{8734A95C-B062-EF41-BD47-A381A1D6E702}"/>
    <dgm:cxn modelId="{40985C3B-D215-C64F-9175-579F7CD21B24}" srcId="{2FA16AB1-AB55-6048-8206-39E6D6AB92BE}" destId="{8A562339-68E7-0748-9644-CEAEAA88E898}" srcOrd="4" destOrd="0" parTransId="{C9275376-5B92-D941-B46C-F8A2E77A64A9}" sibTransId="{9166F42D-9386-8A47-9464-B11BA1EC17C4}"/>
    <dgm:cxn modelId="{414CB7B1-07E3-A14A-A74C-7066FF5B1E4E}" srcId="{D0A4B738-F5D6-2243-BECF-96341DFD7914}" destId="{2FA16AB1-AB55-6048-8206-39E6D6AB92BE}" srcOrd="0" destOrd="0" parTransId="{61A204D4-2FB8-C840-8A61-54AF0F4A72C6}" sibTransId="{346A3FB8-ACB1-B84F-859B-BD686C0BCB89}"/>
    <dgm:cxn modelId="{9EE77F46-1D1B-174B-BC97-D8A528FA0587}" srcId="{2FA16AB1-AB55-6048-8206-39E6D6AB92BE}" destId="{A7CEF839-8894-8F4B-8E6A-571A39BB0368}" srcOrd="1" destOrd="0" parTransId="{C9B8AD85-88EC-1845-84E7-B90A5523B7BB}" sibTransId="{9E3B84FC-C3B5-C547-9BEA-48E34814472A}"/>
    <dgm:cxn modelId="{16DD9B8C-3E6E-BA4D-B564-FEABB8C80319}" type="presOf" srcId="{B403DDB1-D385-7048-9728-361427C484E5}" destId="{BBFF747E-03EE-5E45-BFBF-B320A4C61EAF}" srcOrd="0" destOrd="1" presId="urn:microsoft.com/office/officeart/2005/8/layout/target3"/>
    <dgm:cxn modelId="{5787DB32-F110-464A-8819-CC0491ADA4DB}" srcId="{2FA16AB1-AB55-6048-8206-39E6D6AB92BE}" destId="{9409C3AE-3671-3B43-B126-E3EFC4B405E1}" srcOrd="3" destOrd="0" parTransId="{82FBB17E-BD94-8A4A-9598-965E06BBA533}" sibTransId="{3AA13341-FFEB-7443-9200-C45DA8DDFD9E}"/>
    <dgm:cxn modelId="{717F094B-D9C1-CD47-B58C-6DA35DE0F47E}" srcId="{2FA16AB1-AB55-6048-8206-39E6D6AB92BE}" destId="{EB9CE300-B49A-614A-B622-8C59A5C7605F}" srcOrd="0" destOrd="0" parTransId="{1DB39CDE-C70A-FB4A-8393-1D3A9CB29CAC}" sibTransId="{772ACB27-4C92-234F-AC72-AB34D6CC37D3}"/>
    <dgm:cxn modelId="{EA7EB48B-3103-BE47-A983-167A6BF660D2}" type="presOf" srcId="{EB9CE300-B49A-614A-B622-8C59A5C7605F}" destId="{A3A51A54-E404-2947-A19A-F13B5B628515}" srcOrd="0" destOrd="0" presId="urn:microsoft.com/office/officeart/2005/8/layout/target3"/>
    <dgm:cxn modelId="{131DCA16-5B9A-AF4D-82BE-5F484031AC3E}" type="presOf" srcId="{7ACBC0A7-9A22-3946-A730-12AEB8A29397}" destId="{BBFF747E-03EE-5E45-BFBF-B320A4C61EAF}" srcOrd="0" destOrd="3" presId="urn:microsoft.com/office/officeart/2005/8/layout/target3"/>
    <dgm:cxn modelId="{C126E4C4-123B-2D46-AE41-0548D70951D7}" type="presParOf" srcId="{868F472D-4658-E640-B481-24039798DF75}" destId="{59019524-DE44-1645-A575-232DDB4C0DE9}" srcOrd="0" destOrd="0" presId="urn:microsoft.com/office/officeart/2005/8/layout/target3"/>
    <dgm:cxn modelId="{031D21FC-3D5C-8044-97C5-D57A0FB26771}" type="presParOf" srcId="{868F472D-4658-E640-B481-24039798DF75}" destId="{64289D53-E777-CB44-B08B-57DED3CB5F06}" srcOrd="1" destOrd="0" presId="urn:microsoft.com/office/officeart/2005/8/layout/target3"/>
    <dgm:cxn modelId="{8F2FE4CD-E5AC-4B47-ADD2-A4BD6CB60D08}" type="presParOf" srcId="{868F472D-4658-E640-B481-24039798DF75}" destId="{AEAC7356-6D73-354E-89E7-BDB836D005C5}" srcOrd="2" destOrd="0" presId="urn:microsoft.com/office/officeart/2005/8/layout/target3"/>
    <dgm:cxn modelId="{DE9F5E43-086F-0C45-80F8-EACF9BE6206F}" type="presParOf" srcId="{868F472D-4658-E640-B481-24039798DF75}" destId="{6EB4DF63-ABB2-7A48-832E-F3DFA3C517BB}" srcOrd="3" destOrd="0" presId="urn:microsoft.com/office/officeart/2005/8/layout/target3"/>
    <dgm:cxn modelId="{C4A986FA-FFF2-E840-A1FB-F9FFAA411CD5}" type="presParOf" srcId="{868F472D-4658-E640-B481-24039798DF75}" destId="{92B4C26D-F52F-1D4D-B24C-2174C6290C46}" srcOrd="4" destOrd="0" presId="urn:microsoft.com/office/officeart/2005/8/layout/target3"/>
    <dgm:cxn modelId="{296477D6-A299-374B-9B9F-A8B179D71980}" type="presParOf" srcId="{868F472D-4658-E640-B481-24039798DF75}" destId="{9BBAD53F-A53C-AC4D-9D5B-C43C055B7771}" srcOrd="5" destOrd="0" presId="urn:microsoft.com/office/officeart/2005/8/layout/target3"/>
    <dgm:cxn modelId="{DD4980EC-B371-574D-9325-0DA1EA83E78E}" type="presParOf" srcId="{868F472D-4658-E640-B481-24039798DF75}" destId="{3771BC80-71B3-8F4C-8990-6C52C281C2CC}" srcOrd="6" destOrd="0" presId="urn:microsoft.com/office/officeart/2005/8/layout/target3"/>
    <dgm:cxn modelId="{1A5E26CE-4194-264E-BF3D-2B835F475590}" type="presParOf" srcId="{868F472D-4658-E640-B481-24039798DF75}" destId="{A3A51A54-E404-2947-A19A-F13B5B628515}" srcOrd="7" destOrd="0" presId="urn:microsoft.com/office/officeart/2005/8/layout/target3"/>
    <dgm:cxn modelId="{E81A1F47-27D8-1E4A-8F97-DDAC707A0693}" type="presParOf" srcId="{868F472D-4658-E640-B481-24039798DF75}" destId="{4CE5DA35-19C6-E243-ACA2-5B117633507F}" srcOrd="8" destOrd="0" presId="urn:microsoft.com/office/officeart/2005/8/layout/target3"/>
    <dgm:cxn modelId="{C14C9303-21B3-3F42-ADD5-899DE1AC4164}" type="presParOf" srcId="{868F472D-4658-E640-B481-24039798DF75}" destId="{BBFF747E-03EE-5E45-BFBF-B320A4C61EAF}" srcOrd="9" destOrd="0" presId="urn:microsoft.com/office/officeart/2005/8/layout/targe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4DF7A5-1ED3-DE45-9DBE-5C3D862453CA}" type="doc">
      <dgm:prSet loTypeId="urn:microsoft.com/office/officeart/2005/8/layout/hList3" loCatId="list" qsTypeId="urn:microsoft.com/office/officeart/2005/8/quickstyle/3D2" qsCatId="3D" csTypeId="urn:microsoft.com/office/officeart/2005/8/colors/colorful3" csCatId="colorful" phldr="1"/>
      <dgm:spPr/>
      <dgm:t>
        <a:bodyPr/>
        <a:lstStyle/>
        <a:p>
          <a:endParaRPr lang="en-US"/>
        </a:p>
      </dgm:t>
    </dgm:pt>
    <dgm:pt modelId="{A0957C56-9034-1243-B7F5-13D49903F11C}">
      <dgm:prSet custT="1"/>
      <dgm:spPr/>
      <dgm:t>
        <a:bodyPr lIns="91440" tIns="274320" rIns="91440" bIns="0" anchor="t" anchorCtr="1"/>
        <a:lstStyle/>
        <a:p>
          <a:pPr algn="l" rtl="0">
            <a:spcAft>
              <a:spcPts val="1200"/>
            </a:spcAft>
          </a:pPr>
          <a:r>
            <a:rPr lang="en-US" sz="2800" u="sng" dirty="0" smtClean="0">
              <a:solidFill>
                <a:srgbClr val="000000"/>
              </a:solidFill>
              <a:latin typeface="Arial Black"/>
              <a:cs typeface="Arial Black"/>
            </a:rPr>
            <a:t>Type 2</a:t>
          </a:r>
          <a:endParaRPr lang="en-US" sz="2000" u="sng" dirty="0">
            <a:solidFill>
              <a:srgbClr val="000000"/>
            </a:solidFill>
            <a:latin typeface="Arial Black"/>
            <a:cs typeface="Arial Black"/>
          </a:endParaRPr>
        </a:p>
      </dgm:t>
    </dgm:pt>
    <dgm:pt modelId="{13BE2A23-CEC6-2947-B967-2C4C6B4D52A6}" type="parTrans" cxnId="{FF5ACAE8-3A1E-3B4E-B36D-B69CE0E154BC}">
      <dgm:prSet/>
      <dgm:spPr/>
      <dgm:t>
        <a:bodyPr/>
        <a:lstStyle/>
        <a:p>
          <a:endParaRPr lang="en-US"/>
        </a:p>
      </dgm:t>
    </dgm:pt>
    <dgm:pt modelId="{C911CE4C-9786-5945-99CA-AFDA3ABE337D}" type="sibTrans" cxnId="{FF5ACAE8-3A1E-3B4E-B36D-B69CE0E154BC}">
      <dgm:prSet/>
      <dgm:spPr/>
      <dgm:t>
        <a:bodyPr/>
        <a:lstStyle/>
        <a:p>
          <a:endParaRPr lang="en-US"/>
        </a:p>
      </dgm:t>
    </dgm:pt>
    <dgm:pt modelId="{F831A67E-321C-E44D-B626-3F56C6DB2322}">
      <dgm:prSet custT="1"/>
      <dgm:spPr/>
      <dgm:t>
        <a:bodyPr lIns="91440" tIns="274320" rIns="91440" bIns="0" anchor="t" anchorCtr="1"/>
        <a:lstStyle/>
        <a:p>
          <a:pPr rtl="0">
            <a:spcAft>
              <a:spcPts val="1200"/>
            </a:spcAft>
          </a:pPr>
          <a:r>
            <a:rPr lang="en-US" sz="2800" b="1" u="sng" dirty="0" smtClean="0">
              <a:solidFill>
                <a:srgbClr val="000000"/>
              </a:solidFill>
              <a:latin typeface="Arial Black"/>
              <a:cs typeface="Arial Black"/>
            </a:rPr>
            <a:t>Type 3</a:t>
          </a:r>
          <a:endParaRPr lang="en-US" sz="2000" b="1" u="sng" dirty="0">
            <a:solidFill>
              <a:srgbClr val="000000"/>
            </a:solidFill>
            <a:latin typeface="Arial Black"/>
            <a:cs typeface="Arial Black"/>
          </a:endParaRPr>
        </a:p>
      </dgm:t>
    </dgm:pt>
    <dgm:pt modelId="{953D025A-1464-0C4C-AA4E-88E4945EA724}" type="parTrans" cxnId="{90F31A11-26B6-6D4D-8CC8-7FD5069CBCA2}">
      <dgm:prSet/>
      <dgm:spPr/>
      <dgm:t>
        <a:bodyPr/>
        <a:lstStyle/>
        <a:p>
          <a:endParaRPr lang="en-US"/>
        </a:p>
      </dgm:t>
    </dgm:pt>
    <dgm:pt modelId="{BEE1926E-CDEF-074E-8796-5EA486A0B17D}" type="sibTrans" cxnId="{90F31A11-26B6-6D4D-8CC8-7FD5069CBCA2}">
      <dgm:prSet/>
      <dgm:spPr/>
      <dgm:t>
        <a:bodyPr/>
        <a:lstStyle/>
        <a:p>
          <a:endParaRPr lang="en-US"/>
        </a:p>
      </dgm:t>
    </dgm:pt>
    <dgm:pt modelId="{E2382306-2886-0149-A698-BE7C26FFFB3F}">
      <dgm:prSet custT="1"/>
      <dgm:spPr/>
      <dgm:t>
        <a:bodyPr lIns="91440" tIns="274320" rIns="91440" bIns="0" anchor="t" anchorCtr="1"/>
        <a:lstStyle/>
        <a:p>
          <a:pPr algn="ctr" rtl="0">
            <a:spcAft>
              <a:spcPts val="1200"/>
            </a:spcAft>
          </a:pPr>
          <a:r>
            <a:rPr lang="en-US" sz="2800" b="1" u="sng" dirty="0" smtClean="0">
              <a:solidFill>
                <a:srgbClr val="000000"/>
              </a:solidFill>
              <a:latin typeface="Arial Black"/>
              <a:cs typeface="Arial Black"/>
            </a:rPr>
            <a:t>Type 1</a:t>
          </a:r>
          <a:endParaRPr lang="en-US" sz="2000" b="1" u="sng" dirty="0" smtClean="0">
            <a:solidFill>
              <a:srgbClr val="000000"/>
            </a:solidFill>
            <a:latin typeface="Arial Black"/>
            <a:cs typeface="Arial Black"/>
          </a:endParaRPr>
        </a:p>
      </dgm:t>
    </dgm:pt>
    <dgm:pt modelId="{7D820251-BAEE-A443-8E8C-08234A0B34BA}" type="parTrans" cxnId="{8435FD7E-77A7-254D-9982-BEB10CFA10CC}">
      <dgm:prSet/>
      <dgm:spPr/>
      <dgm:t>
        <a:bodyPr/>
        <a:lstStyle/>
        <a:p>
          <a:endParaRPr lang="en-US"/>
        </a:p>
      </dgm:t>
    </dgm:pt>
    <dgm:pt modelId="{8F92C5E6-7E22-B741-ADFE-E27FBC54F81D}" type="sibTrans" cxnId="{8435FD7E-77A7-254D-9982-BEB10CFA10CC}">
      <dgm:prSet/>
      <dgm:spPr/>
      <dgm:t>
        <a:bodyPr/>
        <a:lstStyle/>
        <a:p>
          <a:endParaRPr lang="en-US"/>
        </a:p>
      </dgm:t>
    </dgm:pt>
    <dgm:pt modelId="{05DB2643-FC32-DE44-9644-7E22001A5EFB}">
      <dgm:prSet custT="1"/>
      <dgm:spPr/>
      <dgm:t>
        <a:bodyPr lIns="0" tIns="0" rIns="0" bIns="0"/>
        <a:lstStyle/>
        <a:p>
          <a:pPr rtl="0">
            <a:spcAft>
              <a:spcPts val="1200"/>
            </a:spcAft>
          </a:pPr>
          <a:r>
            <a:rPr lang="en-US" sz="4400" dirty="0" smtClean="0">
              <a:solidFill>
                <a:srgbClr val="000000"/>
              </a:solidFill>
              <a:latin typeface="Arial Black"/>
              <a:cs typeface="Arial Black"/>
            </a:rPr>
            <a:t>3 Types of Digital Curriculum</a:t>
          </a:r>
          <a:endParaRPr lang="en-US" sz="4400" dirty="0">
            <a:solidFill>
              <a:srgbClr val="000000"/>
            </a:solidFill>
            <a:latin typeface="Arial Black"/>
            <a:cs typeface="Arial Black"/>
          </a:endParaRPr>
        </a:p>
      </dgm:t>
    </dgm:pt>
    <dgm:pt modelId="{056B0087-C223-A645-9884-039AF05220DF}" type="parTrans" cxnId="{ECD413EA-540E-4046-9F3A-70A3A3842EBE}">
      <dgm:prSet/>
      <dgm:spPr/>
      <dgm:t>
        <a:bodyPr/>
        <a:lstStyle/>
        <a:p>
          <a:endParaRPr lang="en-US"/>
        </a:p>
      </dgm:t>
    </dgm:pt>
    <dgm:pt modelId="{6080F091-DD6F-4D49-9D2C-8874DAB41D8B}" type="sibTrans" cxnId="{ECD413EA-540E-4046-9F3A-70A3A3842EBE}">
      <dgm:prSet/>
      <dgm:spPr/>
      <dgm:t>
        <a:bodyPr/>
        <a:lstStyle/>
        <a:p>
          <a:endParaRPr lang="en-US"/>
        </a:p>
      </dgm:t>
    </dgm:pt>
    <dgm:pt modelId="{726533DC-E2E8-6147-9231-AC9C39792462}">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Unlocked Digitized Text</a:t>
          </a:r>
        </a:p>
      </dgm:t>
    </dgm:pt>
    <dgm:pt modelId="{A9363972-AE49-C94C-8EA6-CA51256972E3}" type="parTrans" cxnId="{1668CFBE-76C5-B44C-925B-B6C109407097}">
      <dgm:prSet/>
      <dgm:spPr/>
      <dgm:t>
        <a:bodyPr/>
        <a:lstStyle/>
        <a:p>
          <a:endParaRPr lang="en-US"/>
        </a:p>
      </dgm:t>
    </dgm:pt>
    <dgm:pt modelId="{C2862142-BED3-914D-990B-B959614DB1D5}" type="sibTrans" cxnId="{1668CFBE-76C5-B44C-925B-B6C109407097}">
      <dgm:prSet/>
      <dgm:spPr/>
      <dgm:t>
        <a:bodyPr/>
        <a:lstStyle/>
        <a:p>
          <a:endParaRPr lang="en-US"/>
        </a:p>
      </dgm:t>
    </dgm:pt>
    <dgm:pt modelId="{B2BF3E0D-06D3-B541-9C99-991B44ECE878}">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Hypertext</a:t>
          </a:r>
        </a:p>
      </dgm:t>
    </dgm:pt>
    <dgm:pt modelId="{1FEC9FD6-98B4-2841-B00C-209C83204B50}" type="parTrans" cxnId="{ADB64893-2814-7A40-968D-25B665CF0EE2}">
      <dgm:prSet/>
      <dgm:spPr/>
      <dgm:t>
        <a:bodyPr/>
        <a:lstStyle/>
        <a:p>
          <a:endParaRPr lang="en-US"/>
        </a:p>
      </dgm:t>
    </dgm:pt>
    <dgm:pt modelId="{8B4F50F9-DA31-D44B-ACEF-1F7C362750E1}" type="sibTrans" cxnId="{ADB64893-2814-7A40-968D-25B665CF0EE2}">
      <dgm:prSet/>
      <dgm:spPr/>
      <dgm:t>
        <a:bodyPr/>
        <a:lstStyle/>
        <a:p>
          <a:endParaRPr lang="en-US"/>
        </a:p>
      </dgm:t>
    </dgm:pt>
    <dgm:pt modelId="{9AFCC99D-F43A-6F46-B729-36C4C84FFF18}">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Levels the playing field</a:t>
          </a:r>
        </a:p>
      </dgm:t>
    </dgm:pt>
    <dgm:pt modelId="{FCE9703F-4EBC-2D4B-A159-A3575947AE0F}" type="parTrans" cxnId="{A74322E8-40AE-E245-A2AF-BDDF44F09E7B}">
      <dgm:prSet/>
      <dgm:spPr/>
      <dgm:t>
        <a:bodyPr/>
        <a:lstStyle/>
        <a:p>
          <a:endParaRPr lang="en-US"/>
        </a:p>
      </dgm:t>
    </dgm:pt>
    <dgm:pt modelId="{E78461CD-D7EF-F440-8A82-DB5A33769F91}" type="sibTrans" cxnId="{A74322E8-40AE-E245-A2AF-BDDF44F09E7B}">
      <dgm:prSet/>
      <dgm:spPr/>
      <dgm:t>
        <a:bodyPr/>
        <a:lstStyle/>
        <a:p>
          <a:endParaRPr lang="en-US"/>
        </a:p>
      </dgm:t>
    </dgm:pt>
    <dgm:pt modelId="{7ADE8CA4-1EE0-3146-91EC-FE37663D560C}">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Graphics, audio, and/or video. </a:t>
          </a:r>
          <a:endParaRPr lang="en-US" sz="1800" dirty="0">
            <a:solidFill>
              <a:srgbClr val="000000"/>
            </a:solidFill>
            <a:latin typeface="Arial Black"/>
            <a:cs typeface="Arial Black"/>
          </a:endParaRPr>
        </a:p>
      </dgm:t>
    </dgm:pt>
    <dgm:pt modelId="{B756E6E4-82FD-A241-8B0E-EE2A17F4FED5}" type="parTrans" cxnId="{B32F6ACC-02FD-CE40-94D8-ACA5A0FE51D8}">
      <dgm:prSet/>
      <dgm:spPr/>
      <dgm:t>
        <a:bodyPr/>
        <a:lstStyle/>
        <a:p>
          <a:endParaRPr lang="en-US"/>
        </a:p>
      </dgm:t>
    </dgm:pt>
    <dgm:pt modelId="{4DBAE551-969B-FB40-95B7-2B2F4F62A22A}" type="sibTrans" cxnId="{B32F6ACC-02FD-CE40-94D8-ACA5A0FE51D8}">
      <dgm:prSet/>
      <dgm:spPr/>
      <dgm:t>
        <a:bodyPr/>
        <a:lstStyle/>
        <a:p>
          <a:endParaRPr lang="en-US"/>
        </a:p>
      </dgm:t>
    </dgm:pt>
    <dgm:pt modelId="{3ED4F35A-51D5-4D4A-940A-DEB3BCD73533}">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Auditory and Full-Visual</a:t>
          </a:r>
          <a:endParaRPr lang="en-US" sz="1800" dirty="0">
            <a:solidFill>
              <a:srgbClr val="000000"/>
            </a:solidFill>
            <a:latin typeface="Arial Black"/>
            <a:cs typeface="Arial Black"/>
          </a:endParaRPr>
        </a:p>
      </dgm:t>
    </dgm:pt>
    <dgm:pt modelId="{A1A3B2DD-7541-074D-9716-F8372D4994F6}" type="parTrans" cxnId="{2F8A89FF-B8D0-5B46-93FC-0BAC07B772B1}">
      <dgm:prSet/>
      <dgm:spPr/>
      <dgm:t>
        <a:bodyPr/>
        <a:lstStyle/>
        <a:p>
          <a:endParaRPr lang="en-US"/>
        </a:p>
      </dgm:t>
    </dgm:pt>
    <dgm:pt modelId="{61CDC700-1F65-A34B-BB08-6F7165CEB34C}" type="sibTrans" cxnId="{2F8A89FF-B8D0-5B46-93FC-0BAC07B772B1}">
      <dgm:prSet/>
      <dgm:spPr/>
      <dgm:t>
        <a:bodyPr/>
        <a:lstStyle/>
        <a:p>
          <a:endParaRPr lang="en-US"/>
        </a:p>
      </dgm:t>
    </dgm:pt>
    <dgm:pt modelId="{4E540794-41A5-7145-971E-CDACC3B4B1DE}">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Changes the Playing Field</a:t>
          </a:r>
          <a:endParaRPr lang="en-US" sz="1800" dirty="0">
            <a:solidFill>
              <a:srgbClr val="000000"/>
            </a:solidFill>
            <a:latin typeface="Arial Black"/>
            <a:cs typeface="Arial Black"/>
          </a:endParaRPr>
        </a:p>
      </dgm:t>
    </dgm:pt>
    <dgm:pt modelId="{1A86443D-0E22-E446-90E7-24D869697D7C}" type="parTrans" cxnId="{24D5347B-ECF1-F144-9F1B-0962E05BEFE6}">
      <dgm:prSet/>
      <dgm:spPr/>
      <dgm:t>
        <a:bodyPr/>
        <a:lstStyle/>
        <a:p>
          <a:endParaRPr lang="en-US"/>
        </a:p>
      </dgm:t>
    </dgm:pt>
    <dgm:pt modelId="{413CD2AA-0D7B-F146-9C73-B3272FCD9042}" type="sibTrans" cxnId="{24D5347B-ECF1-F144-9F1B-0962E05BEFE6}">
      <dgm:prSet/>
      <dgm:spPr/>
      <dgm:t>
        <a:bodyPr/>
        <a:lstStyle/>
        <a:p>
          <a:endParaRPr lang="en-US"/>
        </a:p>
      </dgm:t>
    </dgm:pt>
    <dgm:pt modelId="{9914DBC4-AB46-5341-961E-4BE576FB4980}">
      <dgm:prSet custT="1"/>
      <dgm:spPr/>
      <dgm:t>
        <a:bodyPr lIns="91440" tIns="274320" rIns="91440" bIns="0" anchor="t" anchorCtr="1"/>
        <a:lstStyle/>
        <a:p>
          <a:pPr rtl="0">
            <a:spcAft>
              <a:spcPts val="1200"/>
            </a:spcAft>
          </a:pPr>
          <a:r>
            <a:rPr lang="en-US" sz="1800" dirty="0" smtClean="0">
              <a:solidFill>
                <a:srgbClr val="000000"/>
              </a:solidFill>
              <a:latin typeface="Arial Black"/>
              <a:cs typeface="Arial Black"/>
            </a:rPr>
            <a:t>Interaction (Tactile/Kinesthetic, Practice &amp; Exploration)</a:t>
          </a:r>
          <a:endParaRPr lang="en-US" sz="1800" dirty="0">
            <a:solidFill>
              <a:srgbClr val="000000"/>
            </a:solidFill>
            <a:latin typeface="Arial Black"/>
            <a:cs typeface="Arial Black"/>
          </a:endParaRPr>
        </a:p>
      </dgm:t>
    </dgm:pt>
    <dgm:pt modelId="{32FAA6D5-1341-794E-80EB-958754300EAF}" type="parTrans" cxnId="{12995C09-E2F2-4648-B061-A432BC0248BC}">
      <dgm:prSet/>
      <dgm:spPr/>
      <dgm:t>
        <a:bodyPr/>
        <a:lstStyle/>
        <a:p>
          <a:endParaRPr lang="en-US"/>
        </a:p>
      </dgm:t>
    </dgm:pt>
    <dgm:pt modelId="{546CCD4E-5796-B74A-A8DD-8E9B1B45611E}" type="sibTrans" cxnId="{12995C09-E2F2-4648-B061-A432BC0248BC}">
      <dgm:prSet/>
      <dgm:spPr/>
      <dgm:t>
        <a:bodyPr/>
        <a:lstStyle/>
        <a:p>
          <a:endParaRPr lang="en-US"/>
        </a:p>
      </dgm:t>
    </dgm:pt>
    <dgm:pt modelId="{389E730F-763F-F745-A252-47F90879BF6F}">
      <dgm:prSet custT="1"/>
      <dgm:spPr/>
      <dgm:t>
        <a:bodyPr lIns="91440" tIns="274320" rIns="91440" bIns="0" anchor="t" anchorCtr="1"/>
        <a:lstStyle/>
        <a:p>
          <a:pPr rtl="0">
            <a:spcAft>
              <a:spcPts val="1200"/>
            </a:spcAft>
          </a:pPr>
          <a:r>
            <a:rPr lang="en-US" sz="1800" dirty="0" smtClean="0">
              <a:solidFill>
                <a:srgbClr val="000000"/>
              </a:solidFill>
              <a:latin typeface="Arial Black"/>
              <a:cs typeface="Arial Black"/>
            </a:rPr>
            <a:t>Expands the Playing Field</a:t>
          </a:r>
          <a:endParaRPr lang="en-US" sz="1800" dirty="0">
            <a:solidFill>
              <a:srgbClr val="000000"/>
            </a:solidFill>
            <a:latin typeface="Arial Black"/>
            <a:cs typeface="Arial Black"/>
          </a:endParaRPr>
        </a:p>
      </dgm:t>
    </dgm:pt>
    <dgm:pt modelId="{9BDC215C-4AAC-E541-8574-45C40125E8D0}" type="parTrans" cxnId="{E8C12E2F-69FC-5043-A6F8-7BFEC6C4A8BE}">
      <dgm:prSet/>
      <dgm:spPr/>
      <dgm:t>
        <a:bodyPr/>
        <a:lstStyle/>
        <a:p>
          <a:endParaRPr lang="en-US"/>
        </a:p>
      </dgm:t>
    </dgm:pt>
    <dgm:pt modelId="{15DF784D-8CD1-A749-B350-B674B10B53C9}" type="sibTrans" cxnId="{E8C12E2F-69FC-5043-A6F8-7BFEC6C4A8BE}">
      <dgm:prSet/>
      <dgm:spPr/>
      <dgm:t>
        <a:bodyPr/>
        <a:lstStyle/>
        <a:p>
          <a:endParaRPr lang="en-US"/>
        </a:p>
      </dgm:t>
    </dgm:pt>
    <dgm:pt modelId="{5EBCA135-13F1-E04C-9272-BB5BDFFA0F56}">
      <dgm:prSet custT="1"/>
      <dgm:spPr/>
      <dgm:t>
        <a:bodyPr lIns="91440" tIns="274320" rIns="91440" bIns="0" anchor="t" anchorCtr="1"/>
        <a:lstStyle/>
        <a:p>
          <a:pPr rtl="0">
            <a:spcAft>
              <a:spcPts val="1200"/>
            </a:spcAft>
          </a:pPr>
          <a:r>
            <a:rPr lang="en-US" sz="1800" dirty="0" smtClean="0">
              <a:solidFill>
                <a:srgbClr val="000000"/>
              </a:solidFill>
              <a:latin typeface="Arial Black"/>
              <a:cs typeface="Arial Black"/>
            </a:rPr>
            <a:t>Web 2.0 Tools</a:t>
          </a:r>
          <a:endParaRPr lang="en-US" sz="1800" dirty="0">
            <a:solidFill>
              <a:srgbClr val="000000"/>
            </a:solidFill>
            <a:latin typeface="Arial Black"/>
            <a:cs typeface="Arial Black"/>
          </a:endParaRPr>
        </a:p>
      </dgm:t>
    </dgm:pt>
    <dgm:pt modelId="{E5DB87D9-72F7-3740-B960-D24505D4C929}" type="parTrans" cxnId="{2C30A1DA-4950-2341-A2DC-A024EEE65AD6}">
      <dgm:prSet/>
      <dgm:spPr/>
      <dgm:t>
        <a:bodyPr/>
        <a:lstStyle/>
        <a:p>
          <a:endParaRPr lang="en-US"/>
        </a:p>
      </dgm:t>
    </dgm:pt>
    <dgm:pt modelId="{B80B662D-55FE-7141-B153-3E4A5B9FD6DF}" type="sibTrans" cxnId="{2C30A1DA-4950-2341-A2DC-A024EEE65AD6}">
      <dgm:prSet/>
      <dgm:spPr/>
      <dgm:t>
        <a:bodyPr/>
        <a:lstStyle/>
        <a:p>
          <a:endParaRPr lang="en-US"/>
        </a:p>
      </dgm:t>
    </dgm:pt>
    <dgm:pt modelId="{64A661A0-E506-BE4D-AA29-A687D70D04E7}" type="pres">
      <dgm:prSet presAssocID="{114DF7A5-1ED3-DE45-9DBE-5C3D862453CA}" presName="composite" presStyleCnt="0">
        <dgm:presLayoutVars>
          <dgm:chMax val="1"/>
          <dgm:dir/>
          <dgm:resizeHandles val="exact"/>
        </dgm:presLayoutVars>
      </dgm:prSet>
      <dgm:spPr/>
      <dgm:t>
        <a:bodyPr/>
        <a:lstStyle/>
        <a:p>
          <a:endParaRPr lang="en-US"/>
        </a:p>
      </dgm:t>
    </dgm:pt>
    <dgm:pt modelId="{4232C06F-B389-0149-8932-D97C86EA0A55}" type="pres">
      <dgm:prSet presAssocID="{05DB2643-FC32-DE44-9644-7E22001A5EFB}" presName="roof" presStyleLbl="dkBgShp" presStyleIdx="0" presStyleCnt="2" custScaleY="69445" custLinFactNeighborY="13671"/>
      <dgm:spPr/>
      <dgm:t>
        <a:bodyPr/>
        <a:lstStyle/>
        <a:p>
          <a:endParaRPr lang="en-US"/>
        </a:p>
      </dgm:t>
    </dgm:pt>
    <dgm:pt modelId="{4A0F08D4-18C3-E441-99E9-80B27B778254}" type="pres">
      <dgm:prSet presAssocID="{05DB2643-FC32-DE44-9644-7E22001A5EFB}" presName="pillars" presStyleCnt="0"/>
      <dgm:spPr/>
    </dgm:pt>
    <dgm:pt modelId="{E3B90005-0369-E74D-A985-DF8ED901CB2C}" type="pres">
      <dgm:prSet presAssocID="{05DB2643-FC32-DE44-9644-7E22001A5EFB}" presName="pillar1" presStyleLbl="node1" presStyleIdx="0" presStyleCnt="3" custScaleY="76255" custLinFactNeighborY="-12924">
        <dgm:presLayoutVars>
          <dgm:bulletEnabled val="1"/>
        </dgm:presLayoutVars>
      </dgm:prSet>
      <dgm:spPr/>
      <dgm:t>
        <a:bodyPr/>
        <a:lstStyle/>
        <a:p>
          <a:endParaRPr lang="en-US"/>
        </a:p>
      </dgm:t>
    </dgm:pt>
    <dgm:pt modelId="{63B43A96-486C-3B43-B51D-E27F05FCCCA2}" type="pres">
      <dgm:prSet presAssocID="{A0957C56-9034-1243-B7F5-13D49903F11C}" presName="pillarX" presStyleLbl="node1" presStyleIdx="1" presStyleCnt="3" custScaleY="76255" custLinFactNeighborY="-12924">
        <dgm:presLayoutVars>
          <dgm:bulletEnabled val="1"/>
        </dgm:presLayoutVars>
      </dgm:prSet>
      <dgm:spPr/>
      <dgm:t>
        <a:bodyPr/>
        <a:lstStyle/>
        <a:p>
          <a:endParaRPr lang="en-US"/>
        </a:p>
      </dgm:t>
    </dgm:pt>
    <dgm:pt modelId="{B114D81B-9915-8948-B6E1-828B69FB8DEC}" type="pres">
      <dgm:prSet presAssocID="{F831A67E-321C-E44D-B626-3F56C6DB2322}" presName="pillarX" presStyleLbl="node1" presStyleIdx="2" presStyleCnt="3" custScaleY="76255" custLinFactNeighborY="-12924">
        <dgm:presLayoutVars>
          <dgm:bulletEnabled val="1"/>
        </dgm:presLayoutVars>
      </dgm:prSet>
      <dgm:spPr/>
      <dgm:t>
        <a:bodyPr/>
        <a:lstStyle/>
        <a:p>
          <a:endParaRPr lang="en-US"/>
        </a:p>
      </dgm:t>
    </dgm:pt>
    <dgm:pt modelId="{D84928A7-CA27-C54D-88E5-F49A202F37D3}" type="pres">
      <dgm:prSet presAssocID="{05DB2643-FC32-DE44-9644-7E22001A5EFB}" presName="base" presStyleLbl="dkBgShp" presStyleIdx="1" presStyleCnt="2" custScaleY="438816" custLinFactNeighborY="-55779"/>
      <dgm:spPr/>
    </dgm:pt>
  </dgm:ptLst>
  <dgm:cxnLst>
    <dgm:cxn modelId="{C9B8BC50-9F78-F84F-8B3E-715F8DE880BB}" type="presOf" srcId="{7ADE8CA4-1EE0-3146-91EC-FE37663D560C}" destId="{63B43A96-486C-3B43-B51D-E27F05FCCCA2}" srcOrd="0" destOrd="1" presId="urn:microsoft.com/office/officeart/2005/8/layout/hList3"/>
    <dgm:cxn modelId="{3BE70AAB-6787-0345-860A-377B168E86B1}" type="presOf" srcId="{9AFCC99D-F43A-6F46-B729-36C4C84FFF18}" destId="{E3B90005-0369-E74D-A985-DF8ED901CB2C}" srcOrd="0" destOrd="3" presId="urn:microsoft.com/office/officeart/2005/8/layout/hList3"/>
    <dgm:cxn modelId="{62344158-6483-BE42-8CE2-55907A4AB2F3}" type="presOf" srcId="{05DB2643-FC32-DE44-9644-7E22001A5EFB}" destId="{4232C06F-B389-0149-8932-D97C86EA0A55}" srcOrd="0" destOrd="0" presId="urn:microsoft.com/office/officeart/2005/8/layout/hList3"/>
    <dgm:cxn modelId="{B8E646DA-61A5-7146-B566-678E1628692F}" type="presOf" srcId="{726533DC-E2E8-6147-9231-AC9C39792462}" destId="{E3B90005-0369-E74D-A985-DF8ED901CB2C}" srcOrd="0" destOrd="1" presId="urn:microsoft.com/office/officeart/2005/8/layout/hList3"/>
    <dgm:cxn modelId="{09748AA8-5CED-8140-AB56-D0D102C0304E}" type="presOf" srcId="{3ED4F35A-51D5-4D4A-940A-DEB3BCD73533}" destId="{63B43A96-486C-3B43-B51D-E27F05FCCCA2}" srcOrd="0" destOrd="2" presId="urn:microsoft.com/office/officeart/2005/8/layout/hList3"/>
    <dgm:cxn modelId="{24D5347B-ECF1-F144-9F1B-0962E05BEFE6}" srcId="{A0957C56-9034-1243-B7F5-13D49903F11C}" destId="{4E540794-41A5-7145-971E-CDACC3B4B1DE}" srcOrd="2" destOrd="0" parTransId="{1A86443D-0E22-E446-90E7-24D869697D7C}" sibTransId="{413CD2AA-0D7B-F146-9C73-B3272FCD9042}"/>
    <dgm:cxn modelId="{B32F6ACC-02FD-CE40-94D8-ACA5A0FE51D8}" srcId="{A0957C56-9034-1243-B7F5-13D49903F11C}" destId="{7ADE8CA4-1EE0-3146-91EC-FE37663D560C}" srcOrd="0" destOrd="0" parTransId="{B756E6E4-82FD-A241-8B0E-EE2A17F4FED5}" sibTransId="{4DBAE551-969B-FB40-95B7-2B2F4F62A22A}"/>
    <dgm:cxn modelId="{1668CFBE-76C5-B44C-925B-B6C109407097}" srcId="{E2382306-2886-0149-A698-BE7C26FFFB3F}" destId="{726533DC-E2E8-6147-9231-AC9C39792462}" srcOrd="0" destOrd="0" parTransId="{A9363972-AE49-C94C-8EA6-CA51256972E3}" sibTransId="{C2862142-BED3-914D-990B-B959614DB1D5}"/>
    <dgm:cxn modelId="{48DABEB0-68E4-9748-A11D-29E0F1DA2BB1}" type="presOf" srcId="{114DF7A5-1ED3-DE45-9DBE-5C3D862453CA}" destId="{64A661A0-E506-BE4D-AA29-A687D70D04E7}" srcOrd="0" destOrd="0" presId="urn:microsoft.com/office/officeart/2005/8/layout/hList3"/>
    <dgm:cxn modelId="{6EEE019E-1928-394E-8B3D-BA5D5EC2FE58}" type="presOf" srcId="{B2BF3E0D-06D3-B541-9C99-991B44ECE878}" destId="{E3B90005-0369-E74D-A985-DF8ED901CB2C}" srcOrd="0" destOrd="2" presId="urn:microsoft.com/office/officeart/2005/8/layout/hList3"/>
    <dgm:cxn modelId="{ECD413EA-540E-4046-9F3A-70A3A3842EBE}" srcId="{114DF7A5-1ED3-DE45-9DBE-5C3D862453CA}" destId="{05DB2643-FC32-DE44-9644-7E22001A5EFB}" srcOrd="0" destOrd="0" parTransId="{056B0087-C223-A645-9884-039AF05220DF}" sibTransId="{6080F091-DD6F-4D49-9D2C-8874DAB41D8B}"/>
    <dgm:cxn modelId="{B325F9EA-D8A0-9A49-8BC4-C24A99CC68F2}" type="presOf" srcId="{389E730F-763F-F745-A252-47F90879BF6F}" destId="{B114D81B-9915-8948-B6E1-828B69FB8DEC}" srcOrd="0" destOrd="3" presId="urn:microsoft.com/office/officeart/2005/8/layout/hList3"/>
    <dgm:cxn modelId="{A74322E8-40AE-E245-A2AF-BDDF44F09E7B}" srcId="{E2382306-2886-0149-A698-BE7C26FFFB3F}" destId="{9AFCC99D-F43A-6F46-B729-36C4C84FFF18}" srcOrd="2" destOrd="0" parTransId="{FCE9703F-4EBC-2D4B-A159-A3575947AE0F}" sibTransId="{E78461CD-D7EF-F440-8A82-DB5A33769F91}"/>
    <dgm:cxn modelId="{ADB64893-2814-7A40-968D-25B665CF0EE2}" srcId="{E2382306-2886-0149-A698-BE7C26FFFB3F}" destId="{B2BF3E0D-06D3-B541-9C99-991B44ECE878}" srcOrd="1" destOrd="0" parTransId="{1FEC9FD6-98B4-2841-B00C-209C83204B50}" sibTransId="{8B4F50F9-DA31-D44B-ACEF-1F7C362750E1}"/>
    <dgm:cxn modelId="{2FA1836A-68E6-854D-A922-8A4C9FEF835A}" type="presOf" srcId="{E2382306-2886-0149-A698-BE7C26FFFB3F}" destId="{E3B90005-0369-E74D-A985-DF8ED901CB2C}" srcOrd="0" destOrd="0" presId="urn:microsoft.com/office/officeart/2005/8/layout/hList3"/>
    <dgm:cxn modelId="{8435FD7E-77A7-254D-9982-BEB10CFA10CC}" srcId="{05DB2643-FC32-DE44-9644-7E22001A5EFB}" destId="{E2382306-2886-0149-A698-BE7C26FFFB3F}" srcOrd="0" destOrd="0" parTransId="{7D820251-BAEE-A443-8E8C-08234A0B34BA}" sibTransId="{8F92C5E6-7E22-B741-ADFE-E27FBC54F81D}"/>
    <dgm:cxn modelId="{2F8A89FF-B8D0-5B46-93FC-0BAC07B772B1}" srcId="{A0957C56-9034-1243-B7F5-13D49903F11C}" destId="{3ED4F35A-51D5-4D4A-940A-DEB3BCD73533}" srcOrd="1" destOrd="0" parTransId="{A1A3B2DD-7541-074D-9716-F8372D4994F6}" sibTransId="{61CDC700-1F65-A34B-BB08-6F7165CEB34C}"/>
    <dgm:cxn modelId="{5E253000-051C-6149-9FD3-91918B21F851}" type="presOf" srcId="{F831A67E-321C-E44D-B626-3F56C6DB2322}" destId="{B114D81B-9915-8948-B6E1-828B69FB8DEC}" srcOrd="0" destOrd="0" presId="urn:microsoft.com/office/officeart/2005/8/layout/hList3"/>
    <dgm:cxn modelId="{E8C12E2F-69FC-5043-A6F8-7BFEC6C4A8BE}" srcId="{F831A67E-321C-E44D-B626-3F56C6DB2322}" destId="{389E730F-763F-F745-A252-47F90879BF6F}" srcOrd="2" destOrd="0" parTransId="{9BDC215C-4AAC-E541-8574-45C40125E8D0}" sibTransId="{15DF784D-8CD1-A749-B350-B674B10B53C9}"/>
    <dgm:cxn modelId="{57C0A9FD-1483-994D-B698-162F6E340AE6}" type="presOf" srcId="{4E540794-41A5-7145-971E-CDACC3B4B1DE}" destId="{63B43A96-486C-3B43-B51D-E27F05FCCCA2}" srcOrd="0" destOrd="3" presId="urn:microsoft.com/office/officeart/2005/8/layout/hList3"/>
    <dgm:cxn modelId="{90F31A11-26B6-6D4D-8CC8-7FD5069CBCA2}" srcId="{05DB2643-FC32-DE44-9644-7E22001A5EFB}" destId="{F831A67E-321C-E44D-B626-3F56C6DB2322}" srcOrd="2" destOrd="0" parTransId="{953D025A-1464-0C4C-AA4E-88E4945EA724}" sibTransId="{BEE1926E-CDEF-074E-8796-5EA486A0B17D}"/>
    <dgm:cxn modelId="{6749122D-0CD5-824C-B559-FE0F451EA505}" type="presOf" srcId="{5EBCA135-13F1-E04C-9272-BB5BDFFA0F56}" destId="{B114D81B-9915-8948-B6E1-828B69FB8DEC}" srcOrd="0" destOrd="2" presId="urn:microsoft.com/office/officeart/2005/8/layout/hList3"/>
    <dgm:cxn modelId="{31715989-3329-3844-A5B9-DBDD239F1A29}" type="presOf" srcId="{9914DBC4-AB46-5341-961E-4BE576FB4980}" destId="{B114D81B-9915-8948-B6E1-828B69FB8DEC}" srcOrd="0" destOrd="1" presId="urn:microsoft.com/office/officeart/2005/8/layout/hList3"/>
    <dgm:cxn modelId="{2C30A1DA-4950-2341-A2DC-A024EEE65AD6}" srcId="{F831A67E-321C-E44D-B626-3F56C6DB2322}" destId="{5EBCA135-13F1-E04C-9272-BB5BDFFA0F56}" srcOrd="1" destOrd="0" parTransId="{E5DB87D9-72F7-3740-B960-D24505D4C929}" sibTransId="{B80B662D-55FE-7141-B153-3E4A5B9FD6DF}"/>
    <dgm:cxn modelId="{12995C09-E2F2-4648-B061-A432BC0248BC}" srcId="{F831A67E-321C-E44D-B626-3F56C6DB2322}" destId="{9914DBC4-AB46-5341-961E-4BE576FB4980}" srcOrd="0" destOrd="0" parTransId="{32FAA6D5-1341-794E-80EB-958754300EAF}" sibTransId="{546CCD4E-5796-B74A-A8DD-8E9B1B45611E}"/>
    <dgm:cxn modelId="{FF5ACAE8-3A1E-3B4E-B36D-B69CE0E154BC}" srcId="{05DB2643-FC32-DE44-9644-7E22001A5EFB}" destId="{A0957C56-9034-1243-B7F5-13D49903F11C}" srcOrd="1" destOrd="0" parTransId="{13BE2A23-CEC6-2947-B967-2C4C6B4D52A6}" sibTransId="{C911CE4C-9786-5945-99CA-AFDA3ABE337D}"/>
    <dgm:cxn modelId="{CD5EDBD8-1995-DC48-ADAB-2EB4B539E101}" type="presOf" srcId="{A0957C56-9034-1243-B7F5-13D49903F11C}" destId="{63B43A96-486C-3B43-B51D-E27F05FCCCA2}" srcOrd="0" destOrd="0" presId="urn:microsoft.com/office/officeart/2005/8/layout/hList3"/>
    <dgm:cxn modelId="{E0DDAD04-1CFD-FC4A-A8C5-644BC324133A}" type="presParOf" srcId="{64A661A0-E506-BE4D-AA29-A687D70D04E7}" destId="{4232C06F-B389-0149-8932-D97C86EA0A55}" srcOrd="0" destOrd="0" presId="urn:microsoft.com/office/officeart/2005/8/layout/hList3"/>
    <dgm:cxn modelId="{B93EB3EB-E384-0345-A7A8-D6FBB02A6F8B}" type="presParOf" srcId="{64A661A0-E506-BE4D-AA29-A687D70D04E7}" destId="{4A0F08D4-18C3-E441-99E9-80B27B778254}" srcOrd="1" destOrd="0" presId="urn:microsoft.com/office/officeart/2005/8/layout/hList3"/>
    <dgm:cxn modelId="{66552708-3185-D94D-A4F7-3CE26AA4132D}" type="presParOf" srcId="{4A0F08D4-18C3-E441-99E9-80B27B778254}" destId="{E3B90005-0369-E74D-A985-DF8ED901CB2C}" srcOrd="0" destOrd="0" presId="urn:microsoft.com/office/officeart/2005/8/layout/hList3"/>
    <dgm:cxn modelId="{776B51F3-EAE3-124E-B0C6-BF5730CA3587}" type="presParOf" srcId="{4A0F08D4-18C3-E441-99E9-80B27B778254}" destId="{63B43A96-486C-3B43-B51D-E27F05FCCCA2}" srcOrd="1" destOrd="0" presId="urn:microsoft.com/office/officeart/2005/8/layout/hList3"/>
    <dgm:cxn modelId="{B25AE30B-F0EC-2F42-9FF1-787AAF5B79AB}" type="presParOf" srcId="{4A0F08D4-18C3-E441-99E9-80B27B778254}" destId="{B114D81B-9915-8948-B6E1-828B69FB8DEC}" srcOrd="2" destOrd="0" presId="urn:microsoft.com/office/officeart/2005/8/layout/hList3"/>
    <dgm:cxn modelId="{4369F7B6-3CEB-3E45-8486-CBFEFD7A1C4C}" type="presParOf" srcId="{64A661A0-E506-BE4D-AA29-A687D70D04E7}" destId="{D84928A7-CA27-C54D-88E5-F49A202F37D3}"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CF9C49-FA0F-DC43-A926-60ECC60FD1CE}" type="doc">
      <dgm:prSet loTypeId="urn:microsoft.com/office/officeart/2005/8/layout/hProcess9" loCatId="process" qsTypeId="urn:microsoft.com/office/officeart/2005/8/quickstyle/simple4" qsCatId="simple" csTypeId="urn:microsoft.com/office/officeart/2005/8/colors/colorful3" csCatId="colorful" phldr="1"/>
      <dgm:spPr/>
    </dgm:pt>
    <dgm:pt modelId="{95ABCFF0-69D2-9448-9745-03D88B1B72AC}">
      <dgm:prSet phldrT="[Text]" custT="1"/>
      <dgm:spPr/>
      <dgm:t>
        <a:bodyPr/>
        <a:lstStyle/>
        <a:p>
          <a:r>
            <a:rPr lang="en-US" sz="1800" i="1" dirty="0" smtClean="0">
              <a:solidFill>
                <a:schemeClr val="tx1"/>
              </a:solidFill>
            </a:rPr>
            <a:t>Unlocks written word</a:t>
          </a:r>
          <a:endParaRPr lang="en-US" sz="1800" i="1" dirty="0">
            <a:solidFill>
              <a:schemeClr val="tx1"/>
            </a:solidFill>
          </a:endParaRPr>
        </a:p>
      </dgm:t>
    </dgm:pt>
    <dgm:pt modelId="{FBF1AA99-34A2-784A-A1B7-A714B6118417}" type="parTrans" cxnId="{FDFDD570-0ADD-1A4B-ACBC-CF3BF8CFEE47}">
      <dgm:prSet/>
      <dgm:spPr/>
      <dgm:t>
        <a:bodyPr/>
        <a:lstStyle/>
        <a:p>
          <a:endParaRPr lang="en-US" i="1"/>
        </a:p>
      </dgm:t>
    </dgm:pt>
    <dgm:pt modelId="{9BF9BF8E-E44C-2B45-834B-FD10E82EDF21}" type="sibTrans" cxnId="{FDFDD570-0ADD-1A4B-ACBC-CF3BF8CFEE47}">
      <dgm:prSet/>
      <dgm:spPr/>
      <dgm:t>
        <a:bodyPr/>
        <a:lstStyle/>
        <a:p>
          <a:endParaRPr lang="en-US" i="1"/>
        </a:p>
      </dgm:t>
    </dgm:pt>
    <dgm:pt modelId="{47FC7EE7-AFCA-B94E-8CE1-772BBC0E386B}">
      <dgm:prSet phldrT="[Text]" custT="1"/>
      <dgm:spPr/>
      <dgm:t>
        <a:bodyPr/>
        <a:lstStyle/>
        <a:p>
          <a:r>
            <a:rPr lang="en-US" sz="1600" i="1" dirty="0" smtClean="0">
              <a:solidFill>
                <a:schemeClr val="tx1"/>
              </a:solidFill>
            </a:rPr>
            <a:t>Text essential knowledge paired with visual reinforcement increase retention rate and comprehension. More </a:t>
          </a:r>
          <a:r>
            <a:rPr lang="en-US" sz="1600" i="1" dirty="0" smtClean="0">
              <a:solidFill>
                <a:schemeClr val="tx1"/>
              </a:solidFill>
            </a:rPr>
            <a:t>efficient.</a:t>
          </a:r>
          <a:endParaRPr lang="en-US" sz="1600" i="1" dirty="0">
            <a:solidFill>
              <a:schemeClr val="tx1"/>
            </a:solidFill>
          </a:endParaRPr>
        </a:p>
      </dgm:t>
    </dgm:pt>
    <dgm:pt modelId="{88A22942-103B-2B41-8A31-DD909022A159}" type="parTrans" cxnId="{22D55483-2493-F34A-A947-371C6C0A43FF}">
      <dgm:prSet/>
      <dgm:spPr/>
      <dgm:t>
        <a:bodyPr/>
        <a:lstStyle/>
        <a:p>
          <a:endParaRPr lang="en-US" i="1"/>
        </a:p>
      </dgm:t>
    </dgm:pt>
    <dgm:pt modelId="{BC3A021F-80B7-6E4E-ABFD-67C3DE3E64FA}" type="sibTrans" cxnId="{22D55483-2493-F34A-A947-371C6C0A43FF}">
      <dgm:prSet/>
      <dgm:spPr/>
      <dgm:t>
        <a:bodyPr/>
        <a:lstStyle/>
        <a:p>
          <a:endParaRPr lang="en-US" i="1"/>
        </a:p>
      </dgm:t>
    </dgm:pt>
    <dgm:pt modelId="{5B1306E6-E3FF-EA44-B795-5B5B8B874381}">
      <dgm:prSet phldrT="[Text]"/>
      <dgm:spPr/>
      <dgm:t>
        <a:bodyPr/>
        <a:lstStyle/>
        <a:p>
          <a:r>
            <a:rPr lang="en-US" i="1" dirty="0" smtClean="0">
              <a:solidFill>
                <a:schemeClr val="tx1"/>
              </a:solidFill>
            </a:rPr>
            <a:t>Use of all 3 will transform teaching and learning. Building Self Directed Digital Learners </a:t>
          </a:r>
          <a:endParaRPr lang="en-US" i="1" dirty="0">
            <a:solidFill>
              <a:schemeClr val="tx1"/>
            </a:solidFill>
          </a:endParaRPr>
        </a:p>
      </dgm:t>
    </dgm:pt>
    <dgm:pt modelId="{922F2DDB-5C8C-DE4D-8622-CFB71006E6C6}" type="parTrans" cxnId="{03BD2276-B8EA-F342-91C6-221B8A86D155}">
      <dgm:prSet/>
      <dgm:spPr/>
      <dgm:t>
        <a:bodyPr/>
        <a:lstStyle/>
        <a:p>
          <a:endParaRPr lang="en-US" i="1"/>
        </a:p>
      </dgm:t>
    </dgm:pt>
    <dgm:pt modelId="{8FBDD264-9D25-6D43-9F30-20C6F7CC8426}" type="sibTrans" cxnId="{03BD2276-B8EA-F342-91C6-221B8A86D155}">
      <dgm:prSet/>
      <dgm:spPr/>
      <dgm:t>
        <a:bodyPr/>
        <a:lstStyle/>
        <a:p>
          <a:endParaRPr lang="en-US" i="1"/>
        </a:p>
      </dgm:t>
    </dgm:pt>
    <dgm:pt modelId="{6A55B8BA-CDA4-6044-A18E-4F12AFC3039B}" type="pres">
      <dgm:prSet presAssocID="{A7CF9C49-FA0F-DC43-A926-60ECC60FD1CE}" presName="CompostProcess" presStyleCnt="0">
        <dgm:presLayoutVars>
          <dgm:dir/>
          <dgm:resizeHandles val="exact"/>
        </dgm:presLayoutVars>
      </dgm:prSet>
      <dgm:spPr/>
    </dgm:pt>
    <dgm:pt modelId="{6A305B80-8A91-ED49-86CF-B7F81F6BD50E}" type="pres">
      <dgm:prSet presAssocID="{A7CF9C49-FA0F-DC43-A926-60ECC60FD1CE}" presName="arrow" presStyleLbl="bgShp" presStyleIdx="0" presStyleCnt="1"/>
      <dgm:spPr/>
    </dgm:pt>
    <dgm:pt modelId="{7E4C1FD1-551A-AA46-B1F7-E87F41EA18B6}" type="pres">
      <dgm:prSet presAssocID="{A7CF9C49-FA0F-DC43-A926-60ECC60FD1CE}" presName="linearProcess" presStyleCnt="0"/>
      <dgm:spPr/>
    </dgm:pt>
    <dgm:pt modelId="{24BB26A4-32C8-0C47-93FA-30EB719C99E1}" type="pres">
      <dgm:prSet presAssocID="{95ABCFF0-69D2-9448-9745-03D88B1B72AC}" presName="textNode" presStyleLbl="node1" presStyleIdx="0" presStyleCnt="3">
        <dgm:presLayoutVars>
          <dgm:bulletEnabled val="1"/>
        </dgm:presLayoutVars>
      </dgm:prSet>
      <dgm:spPr/>
      <dgm:t>
        <a:bodyPr/>
        <a:lstStyle/>
        <a:p>
          <a:endParaRPr lang="en-US"/>
        </a:p>
      </dgm:t>
    </dgm:pt>
    <dgm:pt modelId="{C7437866-8A81-0949-AC3C-E0FF20556C50}" type="pres">
      <dgm:prSet presAssocID="{9BF9BF8E-E44C-2B45-834B-FD10E82EDF21}" presName="sibTrans" presStyleCnt="0"/>
      <dgm:spPr/>
    </dgm:pt>
    <dgm:pt modelId="{05EED410-6333-044F-B74B-6E7A9D67F336}" type="pres">
      <dgm:prSet presAssocID="{47FC7EE7-AFCA-B94E-8CE1-772BBC0E386B}" presName="textNode" presStyleLbl="node1" presStyleIdx="1" presStyleCnt="3" custScaleY="167278">
        <dgm:presLayoutVars>
          <dgm:bulletEnabled val="1"/>
        </dgm:presLayoutVars>
      </dgm:prSet>
      <dgm:spPr/>
      <dgm:t>
        <a:bodyPr/>
        <a:lstStyle/>
        <a:p>
          <a:endParaRPr lang="en-US"/>
        </a:p>
      </dgm:t>
    </dgm:pt>
    <dgm:pt modelId="{82C40FC6-617E-A948-B622-3B29FCB95672}" type="pres">
      <dgm:prSet presAssocID="{BC3A021F-80B7-6E4E-ABFD-67C3DE3E64FA}" presName="sibTrans" presStyleCnt="0"/>
      <dgm:spPr/>
    </dgm:pt>
    <dgm:pt modelId="{0830E535-F8EC-734B-9438-41271AC721EE}" type="pres">
      <dgm:prSet presAssocID="{5B1306E6-E3FF-EA44-B795-5B5B8B874381}" presName="textNode" presStyleLbl="node1" presStyleIdx="2" presStyleCnt="3" custScaleY="167278">
        <dgm:presLayoutVars>
          <dgm:bulletEnabled val="1"/>
        </dgm:presLayoutVars>
      </dgm:prSet>
      <dgm:spPr/>
      <dgm:t>
        <a:bodyPr/>
        <a:lstStyle/>
        <a:p>
          <a:endParaRPr lang="en-US"/>
        </a:p>
      </dgm:t>
    </dgm:pt>
  </dgm:ptLst>
  <dgm:cxnLst>
    <dgm:cxn modelId="{6712D871-416D-6C45-86F9-ABA456AB6ED9}" type="presOf" srcId="{95ABCFF0-69D2-9448-9745-03D88B1B72AC}" destId="{24BB26A4-32C8-0C47-93FA-30EB719C99E1}" srcOrd="0" destOrd="0" presId="urn:microsoft.com/office/officeart/2005/8/layout/hProcess9"/>
    <dgm:cxn modelId="{03BD2276-B8EA-F342-91C6-221B8A86D155}" srcId="{A7CF9C49-FA0F-DC43-A926-60ECC60FD1CE}" destId="{5B1306E6-E3FF-EA44-B795-5B5B8B874381}" srcOrd="2" destOrd="0" parTransId="{922F2DDB-5C8C-DE4D-8622-CFB71006E6C6}" sibTransId="{8FBDD264-9D25-6D43-9F30-20C6F7CC8426}"/>
    <dgm:cxn modelId="{0FBA3A65-3599-EC4F-A064-B0617B36CC1B}" type="presOf" srcId="{A7CF9C49-FA0F-DC43-A926-60ECC60FD1CE}" destId="{6A55B8BA-CDA4-6044-A18E-4F12AFC3039B}" srcOrd="0" destOrd="0" presId="urn:microsoft.com/office/officeart/2005/8/layout/hProcess9"/>
    <dgm:cxn modelId="{D2F7095D-0192-884D-A495-D6F1E8BE9E65}" type="presOf" srcId="{47FC7EE7-AFCA-B94E-8CE1-772BBC0E386B}" destId="{05EED410-6333-044F-B74B-6E7A9D67F336}" srcOrd="0" destOrd="0" presId="urn:microsoft.com/office/officeart/2005/8/layout/hProcess9"/>
    <dgm:cxn modelId="{5EF19EBE-16EF-2042-B4CE-A561103C9847}" type="presOf" srcId="{5B1306E6-E3FF-EA44-B795-5B5B8B874381}" destId="{0830E535-F8EC-734B-9438-41271AC721EE}" srcOrd="0" destOrd="0" presId="urn:microsoft.com/office/officeart/2005/8/layout/hProcess9"/>
    <dgm:cxn modelId="{FDFDD570-0ADD-1A4B-ACBC-CF3BF8CFEE47}" srcId="{A7CF9C49-FA0F-DC43-A926-60ECC60FD1CE}" destId="{95ABCFF0-69D2-9448-9745-03D88B1B72AC}" srcOrd="0" destOrd="0" parTransId="{FBF1AA99-34A2-784A-A1B7-A714B6118417}" sibTransId="{9BF9BF8E-E44C-2B45-834B-FD10E82EDF21}"/>
    <dgm:cxn modelId="{22D55483-2493-F34A-A947-371C6C0A43FF}" srcId="{A7CF9C49-FA0F-DC43-A926-60ECC60FD1CE}" destId="{47FC7EE7-AFCA-B94E-8CE1-772BBC0E386B}" srcOrd="1" destOrd="0" parTransId="{88A22942-103B-2B41-8A31-DD909022A159}" sibTransId="{BC3A021F-80B7-6E4E-ABFD-67C3DE3E64FA}"/>
    <dgm:cxn modelId="{EEA18359-74C3-0746-913D-4B98403FD91D}" type="presParOf" srcId="{6A55B8BA-CDA4-6044-A18E-4F12AFC3039B}" destId="{6A305B80-8A91-ED49-86CF-B7F81F6BD50E}" srcOrd="0" destOrd="0" presId="urn:microsoft.com/office/officeart/2005/8/layout/hProcess9"/>
    <dgm:cxn modelId="{AADFB011-D308-AC49-B864-C776232C6C3D}" type="presParOf" srcId="{6A55B8BA-CDA4-6044-A18E-4F12AFC3039B}" destId="{7E4C1FD1-551A-AA46-B1F7-E87F41EA18B6}" srcOrd="1" destOrd="0" presId="urn:microsoft.com/office/officeart/2005/8/layout/hProcess9"/>
    <dgm:cxn modelId="{B6CDB242-982D-234B-973C-E623E7B9C8C7}" type="presParOf" srcId="{7E4C1FD1-551A-AA46-B1F7-E87F41EA18B6}" destId="{24BB26A4-32C8-0C47-93FA-30EB719C99E1}" srcOrd="0" destOrd="0" presId="urn:microsoft.com/office/officeart/2005/8/layout/hProcess9"/>
    <dgm:cxn modelId="{F0C4E03F-A652-4642-93FD-B5263B991E55}" type="presParOf" srcId="{7E4C1FD1-551A-AA46-B1F7-E87F41EA18B6}" destId="{C7437866-8A81-0949-AC3C-E0FF20556C50}" srcOrd="1" destOrd="0" presId="urn:microsoft.com/office/officeart/2005/8/layout/hProcess9"/>
    <dgm:cxn modelId="{724B2D6B-7BB0-F648-8E15-3F7571C82C98}" type="presParOf" srcId="{7E4C1FD1-551A-AA46-B1F7-E87F41EA18B6}" destId="{05EED410-6333-044F-B74B-6E7A9D67F336}" srcOrd="2" destOrd="0" presId="urn:microsoft.com/office/officeart/2005/8/layout/hProcess9"/>
    <dgm:cxn modelId="{C0E25CC5-A924-014A-9A3A-E7F3BC815F6A}" type="presParOf" srcId="{7E4C1FD1-551A-AA46-B1F7-E87F41EA18B6}" destId="{82C40FC6-617E-A948-B622-3B29FCB95672}" srcOrd="3" destOrd="0" presId="urn:microsoft.com/office/officeart/2005/8/layout/hProcess9"/>
    <dgm:cxn modelId="{A3A48707-96A6-B545-9F8D-3EAC85895F1B}" type="presParOf" srcId="{7E4C1FD1-551A-AA46-B1F7-E87F41EA18B6}" destId="{0830E535-F8EC-734B-9438-41271AC721EE}" srcOrd="4" destOrd="0" presId="urn:microsoft.com/office/officeart/2005/8/layout/hProcess9"/>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14DF7A5-1ED3-DE45-9DBE-5C3D862453CA}" type="doc">
      <dgm:prSet loTypeId="urn:microsoft.com/office/officeart/2005/8/layout/hList3" loCatId="list" qsTypeId="urn:microsoft.com/office/officeart/2005/8/quickstyle/3D2" qsCatId="3D" csTypeId="urn:microsoft.com/office/officeart/2005/8/colors/colorful2" csCatId="colorful" phldr="1"/>
      <dgm:spPr/>
      <dgm:t>
        <a:bodyPr/>
        <a:lstStyle/>
        <a:p>
          <a:endParaRPr lang="en-US"/>
        </a:p>
      </dgm:t>
    </dgm:pt>
    <dgm:pt modelId="{A0957C56-9034-1243-B7F5-13D49903F11C}">
      <dgm:prSet custT="1"/>
      <dgm:spPr/>
      <dgm:t>
        <a:bodyPr lIns="91440" tIns="274320" rIns="91440" bIns="0" anchor="t" anchorCtr="1"/>
        <a:lstStyle/>
        <a:p>
          <a:pPr algn="l" rtl="0">
            <a:spcAft>
              <a:spcPts val="1200"/>
            </a:spcAft>
          </a:pPr>
          <a:r>
            <a:rPr lang="en-US" sz="2800" u="sng" dirty="0" smtClean="0">
              <a:solidFill>
                <a:srgbClr val="000000"/>
              </a:solidFill>
              <a:latin typeface="Arial Black"/>
              <a:cs typeface="Arial Black"/>
            </a:rPr>
            <a:t>Type 2</a:t>
          </a:r>
          <a:endParaRPr lang="en-US" sz="2000" u="sng" dirty="0">
            <a:solidFill>
              <a:srgbClr val="000000"/>
            </a:solidFill>
            <a:latin typeface="Arial Black"/>
            <a:cs typeface="Arial Black"/>
          </a:endParaRPr>
        </a:p>
      </dgm:t>
    </dgm:pt>
    <dgm:pt modelId="{13BE2A23-CEC6-2947-B967-2C4C6B4D52A6}" type="parTrans" cxnId="{FF5ACAE8-3A1E-3B4E-B36D-B69CE0E154BC}">
      <dgm:prSet/>
      <dgm:spPr/>
      <dgm:t>
        <a:bodyPr/>
        <a:lstStyle/>
        <a:p>
          <a:endParaRPr lang="en-US"/>
        </a:p>
      </dgm:t>
    </dgm:pt>
    <dgm:pt modelId="{C911CE4C-9786-5945-99CA-AFDA3ABE337D}" type="sibTrans" cxnId="{FF5ACAE8-3A1E-3B4E-B36D-B69CE0E154BC}">
      <dgm:prSet/>
      <dgm:spPr/>
      <dgm:t>
        <a:bodyPr/>
        <a:lstStyle/>
        <a:p>
          <a:endParaRPr lang="en-US"/>
        </a:p>
      </dgm:t>
    </dgm:pt>
    <dgm:pt modelId="{F831A67E-321C-E44D-B626-3F56C6DB2322}">
      <dgm:prSet custT="1"/>
      <dgm:spPr/>
      <dgm:t>
        <a:bodyPr lIns="91440" tIns="274320" rIns="91440" bIns="0" anchor="t" anchorCtr="1"/>
        <a:lstStyle/>
        <a:p>
          <a:pPr rtl="0">
            <a:spcAft>
              <a:spcPts val="1200"/>
            </a:spcAft>
          </a:pPr>
          <a:r>
            <a:rPr lang="en-US" sz="2800" b="1" u="sng" dirty="0" smtClean="0">
              <a:solidFill>
                <a:srgbClr val="000000"/>
              </a:solidFill>
              <a:latin typeface="Arial Black"/>
              <a:cs typeface="Arial Black"/>
            </a:rPr>
            <a:t>Type 3</a:t>
          </a:r>
          <a:endParaRPr lang="en-US" sz="2000" b="1" u="sng" dirty="0">
            <a:solidFill>
              <a:srgbClr val="000000"/>
            </a:solidFill>
            <a:latin typeface="Arial Black"/>
            <a:cs typeface="Arial Black"/>
          </a:endParaRPr>
        </a:p>
      </dgm:t>
    </dgm:pt>
    <dgm:pt modelId="{953D025A-1464-0C4C-AA4E-88E4945EA724}" type="parTrans" cxnId="{90F31A11-26B6-6D4D-8CC8-7FD5069CBCA2}">
      <dgm:prSet/>
      <dgm:spPr/>
      <dgm:t>
        <a:bodyPr/>
        <a:lstStyle/>
        <a:p>
          <a:endParaRPr lang="en-US"/>
        </a:p>
      </dgm:t>
    </dgm:pt>
    <dgm:pt modelId="{BEE1926E-CDEF-074E-8796-5EA486A0B17D}" type="sibTrans" cxnId="{90F31A11-26B6-6D4D-8CC8-7FD5069CBCA2}">
      <dgm:prSet/>
      <dgm:spPr/>
      <dgm:t>
        <a:bodyPr/>
        <a:lstStyle/>
        <a:p>
          <a:endParaRPr lang="en-US"/>
        </a:p>
      </dgm:t>
    </dgm:pt>
    <dgm:pt modelId="{E2382306-2886-0149-A698-BE7C26FFFB3F}">
      <dgm:prSet custT="1"/>
      <dgm:spPr/>
      <dgm:t>
        <a:bodyPr lIns="91440" tIns="274320" rIns="91440" bIns="0" anchor="t" anchorCtr="1"/>
        <a:lstStyle/>
        <a:p>
          <a:pPr algn="ctr" rtl="0">
            <a:spcAft>
              <a:spcPts val="1200"/>
            </a:spcAft>
          </a:pPr>
          <a:r>
            <a:rPr lang="en-US" sz="2800" b="1" u="sng" smtClean="0">
              <a:solidFill>
                <a:srgbClr val="000000"/>
              </a:solidFill>
              <a:latin typeface="Arial Black"/>
              <a:cs typeface="Arial Black"/>
            </a:rPr>
            <a:t>Type 1</a:t>
          </a:r>
          <a:endParaRPr lang="en-US" sz="2000" b="1" u="sng" dirty="0" smtClean="0">
            <a:solidFill>
              <a:srgbClr val="000000"/>
            </a:solidFill>
            <a:latin typeface="Arial Black"/>
            <a:cs typeface="Arial Black"/>
          </a:endParaRPr>
        </a:p>
      </dgm:t>
    </dgm:pt>
    <dgm:pt modelId="{7D820251-BAEE-A443-8E8C-08234A0B34BA}" type="parTrans" cxnId="{8435FD7E-77A7-254D-9982-BEB10CFA10CC}">
      <dgm:prSet/>
      <dgm:spPr/>
      <dgm:t>
        <a:bodyPr/>
        <a:lstStyle/>
        <a:p>
          <a:endParaRPr lang="en-US"/>
        </a:p>
      </dgm:t>
    </dgm:pt>
    <dgm:pt modelId="{8F92C5E6-7E22-B741-ADFE-E27FBC54F81D}" type="sibTrans" cxnId="{8435FD7E-77A7-254D-9982-BEB10CFA10CC}">
      <dgm:prSet/>
      <dgm:spPr/>
      <dgm:t>
        <a:bodyPr/>
        <a:lstStyle/>
        <a:p>
          <a:endParaRPr lang="en-US"/>
        </a:p>
      </dgm:t>
    </dgm:pt>
    <dgm:pt modelId="{05DB2643-FC32-DE44-9644-7E22001A5EFB}">
      <dgm:prSet custT="1"/>
      <dgm:spPr/>
      <dgm:t>
        <a:bodyPr lIns="0" tIns="0" rIns="0" bIns="0"/>
        <a:lstStyle/>
        <a:p>
          <a:pPr rtl="0">
            <a:spcAft>
              <a:spcPts val="1200"/>
            </a:spcAft>
          </a:pPr>
          <a:r>
            <a:rPr lang="en-US" sz="4400" dirty="0" smtClean="0">
              <a:solidFill>
                <a:srgbClr val="000000"/>
              </a:solidFill>
              <a:latin typeface="Arial Black"/>
              <a:cs typeface="Arial Black"/>
            </a:rPr>
            <a:t>3 Digital Curriculum Productivity Categories</a:t>
          </a:r>
          <a:endParaRPr lang="en-US" sz="4400" dirty="0">
            <a:solidFill>
              <a:srgbClr val="000000"/>
            </a:solidFill>
            <a:latin typeface="Arial Black"/>
            <a:cs typeface="Arial Black"/>
          </a:endParaRPr>
        </a:p>
      </dgm:t>
    </dgm:pt>
    <dgm:pt modelId="{056B0087-C223-A645-9884-039AF05220DF}" type="parTrans" cxnId="{ECD413EA-540E-4046-9F3A-70A3A3842EBE}">
      <dgm:prSet/>
      <dgm:spPr/>
      <dgm:t>
        <a:bodyPr/>
        <a:lstStyle/>
        <a:p>
          <a:endParaRPr lang="en-US"/>
        </a:p>
      </dgm:t>
    </dgm:pt>
    <dgm:pt modelId="{6080F091-DD6F-4D49-9D2C-8874DAB41D8B}" type="sibTrans" cxnId="{ECD413EA-540E-4046-9F3A-70A3A3842EBE}">
      <dgm:prSet/>
      <dgm:spPr/>
      <dgm:t>
        <a:bodyPr/>
        <a:lstStyle/>
        <a:p>
          <a:endParaRPr lang="en-US"/>
        </a:p>
      </dgm:t>
    </dgm:pt>
    <dgm:pt modelId="{726533DC-E2E8-6147-9231-AC9C39792462}">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Word processors</a:t>
          </a:r>
          <a:endParaRPr lang="en-US" sz="1800" dirty="0" smtClean="0">
            <a:solidFill>
              <a:srgbClr val="000000"/>
            </a:solidFill>
            <a:latin typeface="Arial Black"/>
            <a:cs typeface="Arial Black"/>
          </a:endParaRPr>
        </a:p>
      </dgm:t>
    </dgm:pt>
    <dgm:pt modelId="{A9363972-AE49-C94C-8EA6-CA51256972E3}" type="parTrans" cxnId="{1668CFBE-76C5-B44C-925B-B6C109407097}">
      <dgm:prSet/>
      <dgm:spPr/>
      <dgm:t>
        <a:bodyPr/>
        <a:lstStyle/>
        <a:p>
          <a:endParaRPr lang="en-US"/>
        </a:p>
      </dgm:t>
    </dgm:pt>
    <dgm:pt modelId="{C2862142-BED3-914D-990B-B959614DB1D5}" type="sibTrans" cxnId="{1668CFBE-76C5-B44C-925B-B6C109407097}">
      <dgm:prSet/>
      <dgm:spPr/>
      <dgm:t>
        <a:bodyPr/>
        <a:lstStyle/>
        <a:p>
          <a:endParaRPr lang="en-US"/>
        </a:p>
      </dgm:t>
    </dgm:pt>
    <dgm:pt modelId="{7ADE8CA4-1EE0-3146-91EC-FE37663D560C}">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Audio, </a:t>
          </a:r>
          <a:endParaRPr lang="en-US" sz="1800" dirty="0">
            <a:solidFill>
              <a:srgbClr val="000000"/>
            </a:solidFill>
            <a:latin typeface="Arial Black"/>
            <a:cs typeface="Arial Black"/>
          </a:endParaRPr>
        </a:p>
      </dgm:t>
    </dgm:pt>
    <dgm:pt modelId="{B756E6E4-82FD-A241-8B0E-EE2A17F4FED5}" type="parTrans" cxnId="{B32F6ACC-02FD-CE40-94D8-ACA5A0FE51D8}">
      <dgm:prSet/>
      <dgm:spPr/>
      <dgm:t>
        <a:bodyPr/>
        <a:lstStyle/>
        <a:p>
          <a:endParaRPr lang="en-US"/>
        </a:p>
      </dgm:t>
    </dgm:pt>
    <dgm:pt modelId="{4DBAE551-969B-FB40-95B7-2B2F4F62A22A}" type="sibTrans" cxnId="{B32F6ACC-02FD-CE40-94D8-ACA5A0FE51D8}">
      <dgm:prSet/>
      <dgm:spPr/>
      <dgm:t>
        <a:bodyPr/>
        <a:lstStyle/>
        <a:p>
          <a:endParaRPr lang="en-US"/>
        </a:p>
      </dgm:t>
    </dgm:pt>
    <dgm:pt modelId="{4B8F9507-35AC-E242-B5DD-5BADDD4DEB42}">
      <dgm:prSet custT="1"/>
      <dgm:spPr/>
      <dgm:t>
        <a:bodyPr lIns="91440" tIns="274320" rIns="91440" bIns="0" anchor="t" anchorCtr="1"/>
        <a:lstStyle/>
        <a:p>
          <a:pPr algn="l" rtl="0">
            <a:spcAft>
              <a:spcPts val="1200"/>
            </a:spcAft>
          </a:pPr>
          <a:endParaRPr lang="en-US" sz="1800" dirty="0">
            <a:solidFill>
              <a:srgbClr val="000000"/>
            </a:solidFill>
            <a:latin typeface="Arial Black"/>
            <a:cs typeface="Arial Black"/>
          </a:endParaRPr>
        </a:p>
      </dgm:t>
    </dgm:pt>
    <dgm:pt modelId="{2CFB73FA-85D8-5A41-B84D-EF4C37D51F56}" type="parTrans" cxnId="{B2E41502-4376-BB47-88DA-A1A138161E93}">
      <dgm:prSet/>
      <dgm:spPr/>
      <dgm:t>
        <a:bodyPr/>
        <a:lstStyle/>
        <a:p>
          <a:endParaRPr lang="en-US"/>
        </a:p>
      </dgm:t>
    </dgm:pt>
    <dgm:pt modelId="{EF2E77E3-DA12-794F-A464-D1667AEA7446}" type="sibTrans" cxnId="{B2E41502-4376-BB47-88DA-A1A138161E93}">
      <dgm:prSet/>
      <dgm:spPr/>
      <dgm:t>
        <a:bodyPr/>
        <a:lstStyle/>
        <a:p>
          <a:endParaRPr lang="en-US"/>
        </a:p>
      </dgm:t>
    </dgm:pt>
    <dgm:pt modelId="{9914DBC4-AB46-5341-961E-4BE576FB4980}">
      <dgm:prSet custT="1"/>
      <dgm:spPr/>
      <dgm:t>
        <a:bodyPr lIns="91440" tIns="274320" rIns="91440" bIns="0" anchor="t" anchorCtr="1"/>
        <a:lstStyle/>
        <a:p>
          <a:pPr rtl="0">
            <a:spcAft>
              <a:spcPts val="1200"/>
            </a:spcAft>
          </a:pPr>
          <a:r>
            <a:rPr lang="en-US" sz="1800" smtClean="0">
              <a:solidFill>
                <a:srgbClr val="000000"/>
              </a:solidFill>
              <a:latin typeface="Arial Black"/>
              <a:cs typeface="Arial Black"/>
            </a:rPr>
            <a:t>Study Tools</a:t>
          </a:r>
          <a:endParaRPr lang="en-US" sz="1800" dirty="0">
            <a:solidFill>
              <a:srgbClr val="000000"/>
            </a:solidFill>
            <a:latin typeface="Arial Black"/>
            <a:cs typeface="Arial Black"/>
          </a:endParaRPr>
        </a:p>
      </dgm:t>
    </dgm:pt>
    <dgm:pt modelId="{546CCD4E-5796-B74A-A8DD-8E9B1B45611E}" type="sibTrans" cxnId="{12995C09-E2F2-4648-B061-A432BC0248BC}">
      <dgm:prSet/>
      <dgm:spPr/>
      <dgm:t>
        <a:bodyPr/>
        <a:lstStyle/>
        <a:p>
          <a:endParaRPr lang="en-US"/>
        </a:p>
      </dgm:t>
    </dgm:pt>
    <dgm:pt modelId="{32FAA6D5-1341-794E-80EB-958754300EAF}" type="parTrans" cxnId="{12995C09-E2F2-4648-B061-A432BC0248BC}">
      <dgm:prSet/>
      <dgm:spPr/>
      <dgm:t>
        <a:bodyPr/>
        <a:lstStyle/>
        <a:p>
          <a:endParaRPr lang="en-US"/>
        </a:p>
      </dgm:t>
    </dgm:pt>
    <dgm:pt modelId="{71963B51-60A1-C04C-91FB-B3464CA13C11}">
      <dgm:prSet custT="1"/>
      <dgm:spPr/>
      <dgm:t>
        <a:bodyPr lIns="91440" tIns="274320" rIns="91440" bIns="0" anchor="t" anchorCtr="1"/>
        <a:lstStyle/>
        <a:p>
          <a:pPr rtl="0">
            <a:spcAft>
              <a:spcPts val="1200"/>
            </a:spcAft>
          </a:pPr>
          <a:r>
            <a:rPr lang="en-US" sz="1800" dirty="0" smtClean="0">
              <a:solidFill>
                <a:srgbClr val="000000"/>
              </a:solidFill>
              <a:latin typeface="Arial Black"/>
              <a:cs typeface="Arial Black"/>
            </a:rPr>
            <a:t>Self-management tools</a:t>
          </a:r>
          <a:endParaRPr lang="en-US" sz="1800" dirty="0">
            <a:solidFill>
              <a:srgbClr val="000000"/>
            </a:solidFill>
            <a:latin typeface="Arial Black"/>
            <a:cs typeface="Arial Black"/>
          </a:endParaRPr>
        </a:p>
      </dgm:t>
    </dgm:pt>
    <dgm:pt modelId="{4306D746-AB6C-9C4C-9CC4-1CADA3EB2F0C}" type="parTrans" cxnId="{B1986521-9929-7746-ABF8-175581F6B3AA}">
      <dgm:prSet/>
      <dgm:spPr/>
      <dgm:t>
        <a:bodyPr/>
        <a:lstStyle/>
        <a:p>
          <a:endParaRPr lang="en-US"/>
        </a:p>
      </dgm:t>
    </dgm:pt>
    <dgm:pt modelId="{92F1336B-04B9-C94D-9E5F-5C9B7668A5E7}" type="sibTrans" cxnId="{B1986521-9929-7746-ABF8-175581F6B3AA}">
      <dgm:prSet/>
      <dgm:spPr/>
      <dgm:t>
        <a:bodyPr/>
        <a:lstStyle/>
        <a:p>
          <a:endParaRPr lang="en-US"/>
        </a:p>
      </dgm:t>
    </dgm:pt>
    <dgm:pt modelId="{1B33725E-7683-CA4B-9729-46CB25ED8637}">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Photo, Art</a:t>
          </a:r>
          <a:endParaRPr lang="en-US" sz="1800" dirty="0">
            <a:solidFill>
              <a:srgbClr val="000000"/>
            </a:solidFill>
            <a:latin typeface="Arial Black"/>
            <a:cs typeface="Arial Black"/>
          </a:endParaRPr>
        </a:p>
      </dgm:t>
    </dgm:pt>
    <dgm:pt modelId="{A78DEB98-2C19-DC4D-A626-F7A35AAC5D37}" type="parTrans" cxnId="{9FEE91FB-C348-D14C-A581-6F4CD8CDA62C}">
      <dgm:prSet/>
      <dgm:spPr/>
      <dgm:t>
        <a:bodyPr/>
        <a:lstStyle/>
        <a:p>
          <a:endParaRPr lang="en-US"/>
        </a:p>
      </dgm:t>
    </dgm:pt>
    <dgm:pt modelId="{02231ED2-C6F6-FD4A-A25B-AA5F03993B7A}" type="sibTrans" cxnId="{9FEE91FB-C348-D14C-A581-6F4CD8CDA62C}">
      <dgm:prSet/>
      <dgm:spPr/>
      <dgm:t>
        <a:bodyPr/>
        <a:lstStyle/>
        <a:p>
          <a:endParaRPr lang="en-US"/>
        </a:p>
      </dgm:t>
    </dgm:pt>
    <dgm:pt modelId="{9C9FE749-518A-7649-944D-44344926019F}">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Voice recognition</a:t>
          </a:r>
          <a:endParaRPr lang="en-US" sz="1800" dirty="0" smtClean="0">
            <a:solidFill>
              <a:srgbClr val="000000"/>
            </a:solidFill>
            <a:latin typeface="Arial Black"/>
            <a:cs typeface="Arial Black"/>
          </a:endParaRPr>
        </a:p>
      </dgm:t>
    </dgm:pt>
    <dgm:pt modelId="{2D51C602-9D91-9948-90C2-8D3B973A6576}" type="parTrans" cxnId="{BFE1C736-AD41-9442-A1D3-0A169DD56C72}">
      <dgm:prSet/>
      <dgm:spPr/>
      <dgm:t>
        <a:bodyPr/>
        <a:lstStyle/>
        <a:p>
          <a:endParaRPr lang="en-US"/>
        </a:p>
      </dgm:t>
    </dgm:pt>
    <dgm:pt modelId="{3B03D1A5-1B73-F44F-B69F-73D64FB685DC}" type="sibTrans" cxnId="{BFE1C736-AD41-9442-A1D3-0A169DD56C72}">
      <dgm:prSet/>
      <dgm:spPr/>
      <dgm:t>
        <a:bodyPr/>
        <a:lstStyle/>
        <a:p>
          <a:endParaRPr lang="en-US"/>
        </a:p>
      </dgm:t>
    </dgm:pt>
    <dgm:pt modelId="{C710B9E5-888D-D54B-8CBA-07743CFC70C7}">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Email</a:t>
          </a:r>
          <a:endParaRPr lang="en-US" sz="1800" dirty="0" smtClean="0">
            <a:solidFill>
              <a:srgbClr val="000000"/>
            </a:solidFill>
            <a:latin typeface="Arial Black"/>
            <a:cs typeface="Arial Black"/>
          </a:endParaRPr>
        </a:p>
      </dgm:t>
    </dgm:pt>
    <dgm:pt modelId="{ABDEDEA8-087B-8E4B-A362-502CBA46AFEF}" type="parTrans" cxnId="{38AE1F07-15DC-624B-B509-4F52A899EA81}">
      <dgm:prSet/>
      <dgm:spPr/>
      <dgm:t>
        <a:bodyPr/>
        <a:lstStyle/>
        <a:p>
          <a:endParaRPr lang="en-US"/>
        </a:p>
      </dgm:t>
    </dgm:pt>
    <dgm:pt modelId="{229ED71D-8685-6F48-9C8A-C401A97ACA8F}" type="sibTrans" cxnId="{38AE1F07-15DC-624B-B509-4F52A899EA81}">
      <dgm:prSet/>
      <dgm:spPr/>
      <dgm:t>
        <a:bodyPr/>
        <a:lstStyle/>
        <a:p>
          <a:endParaRPr lang="en-US"/>
        </a:p>
      </dgm:t>
    </dgm:pt>
    <dgm:pt modelId="{CDE543BF-0594-AA49-9451-AF960F738C71}">
      <dgm:prSet custT="1"/>
      <dgm:spPr/>
      <dgm:t>
        <a:bodyPr lIns="91440" tIns="274320" rIns="91440" bIns="0" anchor="t" anchorCtr="1"/>
        <a:lstStyle/>
        <a:p>
          <a:pPr algn="l" rtl="0">
            <a:spcAft>
              <a:spcPts val="1200"/>
            </a:spcAft>
          </a:pPr>
          <a:endParaRPr lang="en-US" sz="1800" dirty="0" smtClean="0">
            <a:solidFill>
              <a:srgbClr val="000000"/>
            </a:solidFill>
            <a:latin typeface="Arial Black"/>
            <a:cs typeface="Arial Black"/>
          </a:endParaRPr>
        </a:p>
      </dgm:t>
    </dgm:pt>
    <dgm:pt modelId="{1FF3A244-E31E-E641-8785-2CD896F41C31}" type="parTrans" cxnId="{7E2881FA-AC8D-DE4C-AD59-021EE2454CFD}">
      <dgm:prSet/>
      <dgm:spPr/>
      <dgm:t>
        <a:bodyPr/>
        <a:lstStyle/>
        <a:p>
          <a:endParaRPr lang="en-US"/>
        </a:p>
      </dgm:t>
    </dgm:pt>
    <dgm:pt modelId="{64BBDD27-F9F1-5247-8527-5FEB93CDA68E}" type="sibTrans" cxnId="{7E2881FA-AC8D-DE4C-AD59-021EE2454CFD}">
      <dgm:prSet/>
      <dgm:spPr/>
      <dgm:t>
        <a:bodyPr/>
        <a:lstStyle/>
        <a:p>
          <a:endParaRPr lang="en-US"/>
        </a:p>
      </dgm:t>
    </dgm:pt>
    <dgm:pt modelId="{CF5D798D-80A3-354D-9BDE-BC1FEB4D265B}">
      <dgm:prSet custT="1"/>
      <dgm:spPr/>
      <dgm:t>
        <a:bodyPr lIns="91440" tIns="274320" rIns="91440" bIns="0" anchor="t" anchorCtr="1"/>
        <a:lstStyle/>
        <a:p>
          <a:pPr algn="l" rtl="0">
            <a:spcAft>
              <a:spcPts val="1200"/>
            </a:spcAft>
          </a:pPr>
          <a:endParaRPr lang="en-US" sz="1800" dirty="0">
            <a:solidFill>
              <a:srgbClr val="000000"/>
            </a:solidFill>
            <a:latin typeface="Arial Black"/>
            <a:cs typeface="Arial Black"/>
          </a:endParaRPr>
        </a:p>
      </dgm:t>
    </dgm:pt>
    <dgm:pt modelId="{55E76165-26DB-FB41-815F-78192E985EFD}" type="parTrans" cxnId="{3C0D0C98-2A18-E44C-B165-A149D610F010}">
      <dgm:prSet/>
      <dgm:spPr/>
      <dgm:t>
        <a:bodyPr/>
        <a:lstStyle/>
        <a:p>
          <a:endParaRPr lang="en-US"/>
        </a:p>
      </dgm:t>
    </dgm:pt>
    <dgm:pt modelId="{03866202-0DFE-E942-A4D2-E3469651D637}" type="sibTrans" cxnId="{3C0D0C98-2A18-E44C-B165-A149D610F010}">
      <dgm:prSet/>
      <dgm:spPr/>
      <dgm:t>
        <a:bodyPr/>
        <a:lstStyle/>
        <a:p>
          <a:endParaRPr lang="en-US"/>
        </a:p>
      </dgm:t>
    </dgm:pt>
    <dgm:pt modelId="{40882C1F-9453-AE4E-9CB3-3CF78335B027}">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Multi-Media</a:t>
          </a:r>
          <a:endParaRPr lang="en-US" sz="1800" dirty="0">
            <a:solidFill>
              <a:srgbClr val="000000"/>
            </a:solidFill>
            <a:latin typeface="Arial Black"/>
            <a:cs typeface="Arial Black"/>
          </a:endParaRPr>
        </a:p>
      </dgm:t>
    </dgm:pt>
    <dgm:pt modelId="{01B810E6-7E2A-904D-A237-BCE881196E6D}" type="parTrans" cxnId="{DE3DA247-C0B7-0641-B7ED-4028043AD50C}">
      <dgm:prSet/>
      <dgm:spPr/>
      <dgm:t>
        <a:bodyPr/>
        <a:lstStyle/>
        <a:p>
          <a:endParaRPr lang="en-US"/>
        </a:p>
      </dgm:t>
    </dgm:pt>
    <dgm:pt modelId="{4C57B877-01A6-2447-B63C-A8E64F2A2D07}" type="sibTrans" cxnId="{DE3DA247-C0B7-0641-B7ED-4028043AD50C}">
      <dgm:prSet/>
      <dgm:spPr/>
      <dgm:t>
        <a:bodyPr/>
        <a:lstStyle/>
        <a:p>
          <a:endParaRPr lang="en-US"/>
        </a:p>
      </dgm:t>
    </dgm:pt>
    <dgm:pt modelId="{83D6B9B6-AF8F-5941-9010-B842C52DB01F}">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music</a:t>
          </a:r>
          <a:endParaRPr lang="en-US" sz="1800" dirty="0">
            <a:solidFill>
              <a:srgbClr val="000000"/>
            </a:solidFill>
            <a:latin typeface="Arial Black"/>
            <a:cs typeface="Arial Black"/>
          </a:endParaRPr>
        </a:p>
      </dgm:t>
    </dgm:pt>
    <dgm:pt modelId="{7EB26007-285B-3D4C-97DB-14687D60F187}" type="parTrans" cxnId="{0DBCAD64-3EBF-8C42-A55E-AF184ABEDB46}">
      <dgm:prSet/>
      <dgm:spPr/>
      <dgm:t>
        <a:bodyPr/>
        <a:lstStyle/>
        <a:p>
          <a:endParaRPr lang="en-US"/>
        </a:p>
      </dgm:t>
    </dgm:pt>
    <dgm:pt modelId="{1866BC44-D055-F949-A821-315CA8617746}" type="sibTrans" cxnId="{0DBCAD64-3EBF-8C42-A55E-AF184ABEDB46}">
      <dgm:prSet/>
      <dgm:spPr/>
      <dgm:t>
        <a:bodyPr/>
        <a:lstStyle/>
        <a:p>
          <a:endParaRPr lang="en-US"/>
        </a:p>
      </dgm:t>
    </dgm:pt>
    <dgm:pt modelId="{6B988268-1546-014C-BA6E-F3F913E71A0C}">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video </a:t>
          </a:r>
          <a:endParaRPr lang="en-US" sz="1800" dirty="0">
            <a:solidFill>
              <a:srgbClr val="000000"/>
            </a:solidFill>
            <a:latin typeface="Arial Black"/>
            <a:cs typeface="Arial Black"/>
          </a:endParaRPr>
        </a:p>
      </dgm:t>
    </dgm:pt>
    <dgm:pt modelId="{254CA476-AE09-594B-872A-7CBF55926846}" type="parTrans" cxnId="{6CE7BD94-B5B3-AD4F-825F-7AB620F02815}">
      <dgm:prSet/>
      <dgm:spPr/>
      <dgm:t>
        <a:bodyPr/>
        <a:lstStyle/>
        <a:p>
          <a:endParaRPr lang="en-US"/>
        </a:p>
      </dgm:t>
    </dgm:pt>
    <dgm:pt modelId="{9B099646-05EF-0E41-88ED-73D2756C579B}" type="sibTrans" cxnId="{6CE7BD94-B5B3-AD4F-825F-7AB620F02815}">
      <dgm:prSet/>
      <dgm:spPr/>
      <dgm:t>
        <a:bodyPr/>
        <a:lstStyle/>
        <a:p>
          <a:endParaRPr lang="en-US"/>
        </a:p>
      </dgm:t>
    </dgm:pt>
    <dgm:pt modelId="{FE0DE9DB-B724-434C-92FC-5A38CED1BD83}">
      <dgm:prSet custT="1"/>
      <dgm:spPr/>
      <dgm:t>
        <a:bodyPr lIns="91440" tIns="274320" rIns="91440" bIns="0" anchor="t" anchorCtr="1"/>
        <a:lstStyle/>
        <a:p>
          <a:pPr algn="l" rtl="0">
            <a:spcAft>
              <a:spcPts val="1200"/>
            </a:spcAft>
          </a:pPr>
          <a:r>
            <a:rPr lang="en-US" sz="1800" dirty="0" smtClean="0">
              <a:solidFill>
                <a:srgbClr val="000000"/>
              </a:solidFill>
              <a:latin typeface="Arial Black"/>
              <a:cs typeface="Arial Black"/>
            </a:rPr>
            <a:t>etc</a:t>
          </a:r>
          <a:endParaRPr lang="en-US" sz="1800" dirty="0">
            <a:solidFill>
              <a:srgbClr val="000000"/>
            </a:solidFill>
            <a:latin typeface="Arial Black"/>
            <a:cs typeface="Arial Black"/>
          </a:endParaRPr>
        </a:p>
      </dgm:t>
    </dgm:pt>
    <dgm:pt modelId="{0E7C8AFA-30FB-2346-BC62-7B6D5DB04928}" type="parTrans" cxnId="{1C51AA36-229E-D040-A264-72FAA025696E}">
      <dgm:prSet/>
      <dgm:spPr/>
      <dgm:t>
        <a:bodyPr/>
        <a:lstStyle/>
        <a:p>
          <a:endParaRPr lang="en-US"/>
        </a:p>
      </dgm:t>
    </dgm:pt>
    <dgm:pt modelId="{E185F43C-32C8-F443-8E4F-24B12D73FE62}" type="sibTrans" cxnId="{1C51AA36-229E-D040-A264-72FAA025696E}">
      <dgm:prSet/>
      <dgm:spPr/>
      <dgm:t>
        <a:bodyPr/>
        <a:lstStyle/>
        <a:p>
          <a:endParaRPr lang="en-US"/>
        </a:p>
      </dgm:t>
    </dgm:pt>
    <dgm:pt modelId="{07EB4E08-1574-FF45-86AC-6CE9B574F499}">
      <dgm:prSet custT="1"/>
      <dgm:spPr/>
      <dgm:t>
        <a:bodyPr lIns="91440" tIns="274320" rIns="91440" bIns="0" anchor="t" anchorCtr="1"/>
        <a:lstStyle/>
        <a:p>
          <a:pPr rtl="0">
            <a:spcAft>
              <a:spcPts val="1200"/>
            </a:spcAft>
          </a:pPr>
          <a:r>
            <a:rPr lang="en-US" sz="1800" dirty="0" smtClean="0">
              <a:solidFill>
                <a:srgbClr val="000000"/>
              </a:solidFill>
              <a:latin typeface="Arial Black"/>
              <a:cs typeface="Arial Black"/>
            </a:rPr>
            <a:t>Organizational tools</a:t>
          </a:r>
          <a:endParaRPr lang="en-US" sz="1800" dirty="0">
            <a:solidFill>
              <a:srgbClr val="000000"/>
            </a:solidFill>
            <a:latin typeface="Arial Black"/>
            <a:cs typeface="Arial Black"/>
          </a:endParaRPr>
        </a:p>
      </dgm:t>
    </dgm:pt>
    <dgm:pt modelId="{6760778F-DC75-8A4F-86F0-6A3AD55C769B}" type="parTrans" cxnId="{50321635-A16E-C24D-B9FD-16C9AB69BB96}">
      <dgm:prSet/>
      <dgm:spPr/>
      <dgm:t>
        <a:bodyPr/>
        <a:lstStyle/>
        <a:p>
          <a:endParaRPr lang="en-US"/>
        </a:p>
      </dgm:t>
    </dgm:pt>
    <dgm:pt modelId="{830E292A-2DCF-5941-9B07-8E8405B70863}" type="sibTrans" cxnId="{50321635-A16E-C24D-B9FD-16C9AB69BB96}">
      <dgm:prSet/>
      <dgm:spPr/>
      <dgm:t>
        <a:bodyPr/>
        <a:lstStyle/>
        <a:p>
          <a:endParaRPr lang="en-US"/>
        </a:p>
      </dgm:t>
    </dgm:pt>
    <dgm:pt modelId="{64A661A0-E506-BE4D-AA29-A687D70D04E7}" type="pres">
      <dgm:prSet presAssocID="{114DF7A5-1ED3-DE45-9DBE-5C3D862453CA}" presName="composite" presStyleCnt="0">
        <dgm:presLayoutVars>
          <dgm:chMax val="1"/>
          <dgm:dir/>
          <dgm:resizeHandles val="exact"/>
        </dgm:presLayoutVars>
      </dgm:prSet>
      <dgm:spPr/>
      <dgm:t>
        <a:bodyPr/>
        <a:lstStyle/>
        <a:p>
          <a:endParaRPr lang="en-US"/>
        </a:p>
      </dgm:t>
    </dgm:pt>
    <dgm:pt modelId="{4232C06F-B389-0149-8932-D97C86EA0A55}" type="pres">
      <dgm:prSet presAssocID="{05DB2643-FC32-DE44-9644-7E22001A5EFB}" presName="roof" presStyleLbl="dkBgShp" presStyleIdx="0" presStyleCnt="2" custScaleY="69445" custLinFactNeighborY="13671"/>
      <dgm:spPr/>
      <dgm:t>
        <a:bodyPr/>
        <a:lstStyle/>
        <a:p>
          <a:endParaRPr lang="en-US"/>
        </a:p>
      </dgm:t>
    </dgm:pt>
    <dgm:pt modelId="{4A0F08D4-18C3-E441-99E9-80B27B778254}" type="pres">
      <dgm:prSet presAssocID="{05DB2643-FC32-DE44-9644-7E22001A5EFB}" presName="pillars" presStyleCnt="0"/>
      <dgm:spPr/>
      <dgm:t>
        <a:bodyPr/>
        <a:lstStyle/>
        <a:p>
          <a:endParaRPr lang="en-US"/>
        </a:p>
      </dgm:t>
    </dgm:pt>
    <dgm:pt modelId="{E3B90005-0369-E74D-A985-DF8ED901CB2C}" type="pres">
      <dgm:prSet presAssocID="{05DB2643-FC32-DE44-9644-7E22001A5EFB}" presName="pillar1" presStyleLbl="node1" presStyleIdx="0" presStyleCnt="3" custScaleY="92056" custLinFactNeighborY="-4399">
        <dgm:presLayoutVars>
          <dgm:bulletEnabled val="1"/>
        </dgm:presLayoutVars>
      </dgm:prSet>
      <dgm:spPr/>
      <dgm:t>
        <a:bodyPr/>
        <a:lstStyle/>
        <a:p>
          <a:endParaRPr lang="en-US"/>
        </a:p>
      </dgm:t>
    </dgm:pt>
    <dgm:pt modelId="{63B43A96-486C-3B43-B51D-E27F05FCCCA2}" type="pres">
      <dgm:prSet presAssocID="{A0957C56-9034-1243-B7F5-13D49903F11C}" presName="pillarX" presStyleLbl="node1" presStyleIdx="1" presStyleCnt="3" custScaleY="92056" custLinFactNeighborY="-4399">
        <dgm:presLayoutVars>
          <dgm:bulletEnabled val="1"/>
        </dgm:presLayoutVars>
      </dgm:prSet>
      <dgm:spPr/>
      <dgm:t>
        <a:bodyPr/>
        <a:lstStyle/>
        <a:p>
          <a:endParaRPr lang="en-US"/>
        </a:p>
      </dgm:t>
    </dgm:pt>
    <dgm:pt modelId="{B114D81B-9915-8948-B6E1-828B69FB8DEC}" type="pres">
      <dgm:prSet presAssocID="{F831A67E-321C-E44D-B626-3F56C6DB2322}" presName="pillarX" presStyleLbl="node1" presStyleIdx="2" presStyleCnt="3" custScaleY="92056" custLinFactNeighborY="-3944">
        <dgm:presLayoutVars>
          <dgm:bulletEnabled val="1"/>
        </dgm:presLayoutVars>
      </dgm:prSet>
      <dgm:spPr/>
      <dgm:t>
        <a:bodyPr/>
        <a:lstStyle/>
        <a:p>
          <a:endParaRPr lang="en-US"/>
        </a:p>
      </dgm:t>
    </dgm:pt>
    <dgm:pt modelId="{D84928A7-CA27-C54D-88E5-F49A202F37D3}" type="pres">
      <dgm:prSet presAssocID="{05DB2643-FC32-DE44-9644-7E22001A5EFB}" presName="base" presStyleLbl="dkBgShp" presStyleIdx="1" presStyleCnt="2" custScaleY="227145" custLinFactNeighborY="-19253"/>
      <dgm:spPr/>
      <dgm:t>
        <a:bodyPr/>
        <a:lstStyle/>
        <a:p>
          <a:endParaRPr lang="en-US"/>
        </a:p>
      </dgm:t>
    </dgm:pt>
  </dgm:ptLst>
  <dgm:cxnLst>
    <dgm:cxn modelId="{9FEE91FB-C348-D14C-A581-6F4CD8CDA62C}" srcId="{40882C1F-9453-AE4E-9CB3-3CF78335B027}" destId="{1B33725E-7683-CA4B-9729-46CB25ED8637}" srcOrd="2" destOrd="0" parTransId="{A78DEB98-2C19-DC4D-A626-F7A35AAC5D37}" sibTransId="{02231ED2-C6F6-FD4A-A25B-AA5F03993B7A}"/>
    <dgm:cxn modelId="{DA12F538-0068-4644-9CEA-EDC3968B719F}" type="presOf" srcId="{9C9FE749-518A-7649-944D-44344926019F}" destId="{E3B90005-0369-E74D-A985-DF8ED901CB2C}" srcOrd="0" destOrd="2" presId="urn:microsoft.com/office/officeart/2005/8/layout/hList3"/>
    <dgm:cxn modelId="{8F784692-5B93-D245-9F93-334B2C6B683D}" type="presOf" srcId="{A0957C56-9034-1243-B7F5-13D49903F11C}" destId="{63B43A96-486C-3B43-B51D-E27F05FCCCA2}" srcOrd="0" destOrd="0" presId="urn:microsoft.com/office/officeart/2005/8/layout/hList3"/>
    <dgm:cxn modelId="{510CF53D-74E9-CB43-88ED-2B388DD57AB3}" type="presOf" srcId="{E2382306-2886-0149-A698-BE7C26FFFB3F}" destId="{E3B90005-0369-E74D-A985-DF8ED901CB2C}" srcOrd="0" destOrd="0" presId="urn:microsoft.com/office/officeart/2005/8/layout/hList3"/>
    <dgm:cxn modelId="{58301D6E-64D6-CF49-B9DF-6F1BA40A58C2}" type="presOf" srcId="{71963B51-60A1-C04C-91FB-B3464CA13C11}" destId="{B114D81B-9915-8948-B6E1-828B69FB8DEC}" srcOrd="0" destOrd="2" presId="urn:microsoft.com/office/officeart/2005/8/layout/hList3"/>
    <dgm:cxn modelId="{BFE1C736-AD41-9442-A1D3-0A169DD56C72}" srcId="{E2382306-2886-0149-A698-BE7C26FFFB3F}" destId="{9C9FE749-518A-7649-944D-44344926019F}" srcOrd="1" destOrd="0" parTransId="{2D51C602-9D91-9948-90C2-8D3B973A6576}" sibTransId="{3B03D1A5-1B73-F44F-B69F-73D64FB685DC}"/>
    <dgm:cxn modelId="{F7E0C7CA-1A09-2744-A595-E9FB0DC613AE}" type="presOf" srcId="{F831A67E-321C-E44D-B626-3F56C6DB2322}" destId="{B114D81B-9915-8948-B6E1-828B69FB8DEC}" srcOrd="0" destOrd="0" presId="urn:microsoft.com/office/officeart/2005/8/layout/hList3"/>
    <dgm:cxn modelId="{92A0BBB3-8093-0348-A234-593F3DD45BED}" type="presOf" srcId="{726533DC-E2E8-6147-9231-AC9C39792462}" destId="{E3B90005-0369-E74D-A985-DF8ED901CB2C}" srcOrd="0" destOrd="1" presId="urn:microsoft.com/office/officeart/2005/8/layout/hList3"/>
    <dgm:cxn modelId="{437843CF-E3B8-A743-BF79-C3510083126E}" type="presOf" srcId="{CF5D798D-80A3-354D-9BDE-BC1FEB4D265B}" destId="{63B43A96-486C-3B43-B51D-E27F05FCCCA2}" srcOrd="0" destOrd="7" presId="urn:microsoft.com/office/officeart/2005/8/layout/hList3"/>
    <dgm:cxn modelId="{B1986521-9929-7746-ABF8-175581F6B3AA}" srcId="{F831A67E-321C-E44D-B626-3F56C6DB2322}" destId="{71963B51-60A1-C04C-91FB-B3464CA13C11}" srcOrd="1" destOrd="0" parTransId="{4306D746-AB6C-9C4C-9CC4-1CADA3EB2F0C}" sibTransId="{92F1336B-04B9-C94D-9E5F-5C9B7668A5E7}"/>
    <dgm:cxn modelId="{0DBCAD64-3EBF-8C42-A55E-AF184ABEDB46}" srcId="{40882C1F-9453-AE4E-9CB3-3CF78335B027}" destId="{83D6B9B6-AF8F-5941-9010-B842C52DB01F}" srcOrd="1" destOrd="0" parTransId="{7EB26007-285B-3D4C-97DB-14687D60F187}" sibTransId="{1866BC44-D055-F949-A821-315CA8617746}"/>
    <dgm:cxn modelId="{1C51AA36-229E-D040-A264-72FAA025696E}" srcId="{40882C1F-9453-AE4E-9CB3-3CF78335B027}" destId="{FE0DE9DB-B724-434C-92FC-5A38CED1BD83}" srcOrd="4" destOrd="0" parTransId="{0E7C8AFA-30FB-2346-BC62-7B6D5DB04928}" sibTransId="{E185F43C-32C8-F443-8E4F-24B12D73FE62}"/>
    <dgm:cxn modelId="{6CE7BD94-B5B3-AD4F-825F-7AB620F02815}" srcId="{40882C1F-9453-AE4E-9CB3-3CF78335B027}" destId="{6B988268-1546-014C-BA6E-F3F913E71A0C}" srcOrd="3" destOrd="0" parTransId="{254CA476-AE09-594B-872A-7CBF55926846}" sibTransId="{9B099646-05EF-0E41-88ED-73D2756C579B}"/>
    <dgm:cxn modelId="{ACD00DC0-6EF5-6343-825B-7A0AA54B0C8F}" type="presOf" srcId="{1B33725E-7683-CA4B-9729-46CB25ED8637}" destId="{63B43A96-486C-3B43-B51D-E27F05FCCCA2}" srcOrd="0" destOrd="4" presId="urn:microsoft.com/office/officeart/2005/8/layout/hList3"/>
    <dgm:cxn modelId="{7E2881FA-AC8D-DE4C-AD59-021EE2454CFD}" srcId="{E2382306-2886-0149-A698-BE7C26FFFB3F}" destId="{CDE543BF-0594-AA49-9451-AF960F738C71}" srcOrd="3" destOrd="0" parTransId="{1FF3A244-E31E-E641-8785-2CD896F41C31}" sibTransId="{64BBDD27-F9F1-5247-8527-5FEB93CDA68E}"/>
    <dgm:cxn modelId="{B32F6ACC-02FD-CE40-94D8-ACA5A0FE51D8}" srcId="{40882C1F-9453-AE4E-9CB3-3CF78335B027}" destId="{7ADE8CA4-1EE0-3146-91EC-FE37663D560C}" srcOrd="0" destOrd="0" parTransId="{B756E6E4-82FD-A241-8B0E-EE2A17F4FED5}" sibTransId="{4DBAE551-969B-FB40-95B7-2B2F4F62A22A}"/>
    <dgm:cxn modelId="{3678FCA8-C9B6-3D47-B7EA-0C1B151269B5}" type="presOf" srcId="{9914DBC4-AB46-5341-961E-4BE576FB4980}" destId="{B114D81B-9915-8948-B6E1-828B69FB8DEC}" srcOrd="0" destOrd="1" presId="urn:microsoft.com/office/officeart/2005/8/layout/hList3"/>
    <dgm:cxn modelId="{29343A39-2A18-0840-9012-FF6D859B45BF}" type="presOf" srcId="{FE0DE9DB-B724-434C-92FC-5A38CED1BD83}" destId="{63B43A96-486C-3B43-B51D-E27F05FCCCA2}" srcOrd="0" destOrd="6" presId="urn:microsoft.com/office/officeart/2005/8/layout/hList3"/>
    <dgm:cxn modelId="{1668CFBE-76C5-B44C-925B-B6C109407097}" srcId="{E2382306-2886-0149-A698-BE7C26FFFB3F}" destId="{726533DC-E2E8-6147-9231-AC9C39792462}" srcOrd="0" destOrd="0" parTransId="{A9363972-AE49-C94C-8EA6-CA51256972E3}" sibTransId="{C2862142-BED3-914D-990B-B959614DB1D5}"/>
    <dgm:cxn modelId="{70E3F2A7-47CD-B54B-A981-0DDA5CDD39A9}" type="presOf" srcId="{83D6B9B6-AF8F-5941-9010-B842C52DB01F}" destId="{63B43A96-486C-3B43-B51D-E27F05FCCCA2}" srcOrd="0" destOrd="3" presId="urn:microsoft.com/office/officeart/2005/8/layout/hList3"/>
    <dgm:cxn modelId="{7592A046-403E-6D4A-808C-956574F0B8A8}" type="presOf" srcId="{6B988268-1546-014C-BA6E-F3F913E71A0C}" destId="{63B43A96-486C-3B43-B51D-E27F05FCCCA2}" srcOrd="0" destOrd="5" presId="urn:microsoft.com/office/officeart/2005/8/layout/hList3"/>
    <dgm:cxn modelId="{ECD413EA-540E-4046-9F3A-70A3A3842EBE}" srcId="{114DF7A5-1ED3-DE45-9DBE-5C3D862453CA}" destId="{05DB2643-FC32-DE44-9644-7E22001A5EFB}" srcOrd="0" destOrd="0" parTransId="{056B0087-C223-A645-9884-039AF05220DF}" sibTransId="{6080F091-DD6F-4D49-9D2C-8874DAB41D8B}"/>
    <dgm:cxn modelId="{8435FD7E-77A7-254D-9982-BEB10CFA10CC}" srcId="{05DB2643-FC32-DE44-9644-7E22001A5EFB}" destId="{E2382306-2886-0149-A698-BE7C26FFFB3F}" srcOrd="0" destOrd="0" parTransId="{7D820251-BAEE-A443-8E8C-08234A0B34BA}" sibTransId="{8F92C5E6-7E22-B741-ADFE-E27FBC54F81D}"/>
    <dgm:cxn modelId="{EE63FA0A-FB3E-C44E-94F7-A900F5035375}" type="presOf" srcId="{07EB4E08-1574-FF45-86AC-6CE9B574F499}" destId="{B114D81B-9915-8948-B6E1-828B69FB8DEC}" srcOrd="0" destOrd="3" presId="urn:microsoft.com/office/officeart/2005/8/layout/hList3"/>
    <dgm:cxn modelId="{76055823-A0C1-E24C-8674-5B92A9E0BD26}" type="presOf" srcId="{4B8F9507-35AC-E242-B5DD-5BADDD4DEB42}" destId="{63B43A96-486C-3B43-B51D-E27F05FCCCA2}" srcOrd="0" destOrd="8" presId="urn:microsoft.com/office/officeart/2005/8/layout/hList3"/>
    <dgm:cxn modelId="{7AF89FDA-0E1C-8D42-B9D5-8EF2E859D91C}" type="presOf" srcId="{CDE543BF-0594-AA49-9451-AF960F738C71}" destId="{E3B90005-0369-E74D-A985-DF8ED901CB2C}" srcOrd="0" destOrd="4" presId="urn:microsoft.com/office/officeart/2005/8/layout/hList3"/>
    <dgm:cxn modelId="{90F31A11-26B6-6D4D-8CC8-7FD5069CBCA2}" srcId="{05DB2643-FC32-DE44-9644-7E22001A5EFB}" destId="{F831A67E-321C-E44D-B626-3F56C6DB2322}" srcOrd="2" destOrd="0" parTransId="{953D025A-1464-0C4C-AA4E-88E4945EA724}" sibTransId="{BEE1926E-CDEF-074E-8796-5EA486A0B17D}"/>
    <dgm:cxn modelId="{AB673148-918C-594B-810C-C39112195C6A}" type="presOf" srcId="{114DF7A5-1ED3-DE45-9DBE-5C3D862453CA}" destId="{64A661A0-E506-BE4D-AA29-A687D70D04E7}" srcOrd="0" destOrd="0" presId="urn:microsoft.com/office/officeart/2005/8/layout/hList3"/>
    <dgm:cxn modelId="{DE3DA247-C0B7-0641-B7ED-4028043AD50C}" srcId="{A0957C56-9034-1243-B7F5-13D49903F11C}" destId="{40882C1F-9453-AE4E-9CB3-3CF78335B027}" srcOrd="0" destOrd="0" parTransId="{01B810E6-7E2A-904D-A237-BCE881196E6D}" sibTransId="{4C57B877-01A6-2447-B63C-A8E64F2A2D07}"/>
    <dgm:cxn modelId="{B2E41502-4376-BB47-88DA-A1A138161E93}" srcId="{A0957C56-9034-1243-B7F5-13D49903F11C}" destId="{4B8F9507-35AC-E242-B5DD-5BADDD4DEB42}" srcOrd="2" destOrd="0" parTransId="{2CFB73FA-85D8-5A41-B84D-EF4C37D51F56}" sibTransId="{EF2E77E3-DA12-794F-A464-D1667AEA7446}"/>
    <dgm:cxn modelId="{3C0D0C98-2A18-E44C-B165-A149D610F010}" srcId="{A0957C56-9034-1243-B7F5-13D49903F11C}" destId="{CF5D798D-80A3-354D-9BDE-BC1FEB4D265B}" srcOrd="1" destOrd="0" parTransId="{55E76165-26DB-FB41-815F-78192E985EFD}" sibTransId="{03866202-0DFE-E942-A4D2-E3469651D637}"/>
    <dgm:cxn modelId="{A6331447-FFE6-9B41-A082-B935DB07A649}" type="presOf" srcId="{7ADE8CA4-1EE0-3146-91EC-FE37663D560C}" destId="{63B43A96-486C-3B43-B51D-E27F05FCCCA2}" srcOrd="0" destOrd="2" presId="urn:microsoft.com/office/officeart/2005/8/layout/hList3"/>
    <dgm:cxn modelId="{41DB9D7A-4A0F-4945-AAAB-A65E3395590E}" type="presOf" srcId="{40882C1F-9453-AE4E-9CB3-3CF78335B027}" destId="{63B43A96-486C-3B43-B51D-E27F05FCCCA2}" srcOrd="0" destOrd="1" presId="urn:microsoft.com/office/officeart/2005/8/layout/hList3"/>
    <dgm:cxn modelId="{50321635-A16E-C24D-B9FD-16C9AB69BB96}" srcId="{F831A67E-321C-E44D-B626-3F56C6DB2322}" destId="{07EB4E08-1574-FF45-86AC-6CE9B574F499}" srcOrd="2" destOrd="0" parTransId="{6760778F-DC75-8A4F-86F0-6A3AD55C769B}" sibTransId="{830E292A-2DCF-5941-9B07-8E8405B70863}"/>
    <dgm:cxn modelId="{12995C09-E2F2-4648-B061-A432BC0248BC}" srcId="{F831A67E-321C-E44D-B626-3F56C6DB2322}" destId="{9914DBC4-AB46-5341-961E-4BE576FB4980}" srcOrd="0" destOrd="0" parTransId="{32FAA6D5-1341-794E-80EB-958754300EAF}" sibTransId="{546CCD4E-5796-B74A-A8DD-8E9B1B45611E}"/>
    <dgm:cxn modelId="{FF5ACAE8-3A1E-3B4E-B36D-B69CE0E154BC}" srcId="{05DB2643-FC32-DE44-9644-7E22001A5EFB}" destId="{A0957C56-9034-1243-B7F5-13D49903F11C}" srcOrd="1" destOrd="0" parTransId="{13BE2A23-CEC6-2947-B967-2C4C6B4D52A6}" sibTransId="{C911CE4C-9786-5945-99CA-AFDA3ABE337D}"/>
    <dgm:cxn modelId="{6057EA85-3E3F-374B-BC75-C35B1EF003D2}" type="presOf" srcId="{C710B9E5-888D-D54B-8CBA-07743CFC70C7}" destId="{E3B90005-0369-E74D-A985-DF8ED901CB2C}" srcOrd="0" destOrd="3" presId="urn:microsoft.com/office/officeart/2005/8/layout/hList3"/>
    <dgm:cxn modelId="{6BE4F3C7-5102-E44F-8DEA-FB9B51E5E977}" type="presOf" srcId="{05DB2643-FC32-DE44-9644-7E22001A5EFB}" destId="{4232C06F-B389-0149-8932-D97C86EA0A55}" srcOrd="0" destOrd="0" presId="urn:microsoft.com/office/officeart/2005/8/layout/hList3"/>
    <dgm:cxn modelId="{38AE1F07-15DC-624B-B509-4F52A899EA81}" srcId="{E2382306-2886-0149-A698-BE7C26FFFB3F}" destId="{C710B9E5-888D-D54B-8CBA-07743CFC70C7}" srcOrd="2" destOrd="0" parTransId="{ABDEDEA8-087B-8E4B-A362-502CBA46AFEF}" sibTransId="{229ED71D-8685-6F48-9C8A-C401A97ACA8F}"/>
    <dgm:cxn modelId="{E107A4C2-CFB7-784F-B269-3339642DE866}" type="presParOf" srcId="{64A661A0-E506-BE4D-AA29-A687D70D04E7}" destId="{4232C06F-B389-0149-8932-D97C86EA0A55}" srcOrd="0" destOrd="0" presId="urn:microsoft.com/office/officeart/2005/8/layout/hList3"/>
    <dgm:cxn modelId="{7B24B005-0827-E445-9E42-E92CB8B0B769}" type="presParOf" srcId="{64A661A0-E506-BE4D-AA29-A687D70D04E7}" destId="{4A0F08D4-18C3-E441-99E9-80B27B778254}" srcOrd="1" destOrd="0" presId="urn:microsoft.com/office/officeart/2005/8/layout/hList3"/>
    <dgm:cxn modelId="{AD304048-7C48-0F4F-883B-78379B1B5FB2}" type="presParOf" srcId="{4A0F08D4-18C3-E441-99E9-80B27B778254}" destId="{E3B90005-0369-E74D-A985-DF8ED901CB2C}" srcOrd="0" destOrd="0" presId="urn:microsoft.com/office/officeart/2005/8/layout/hList3"/>
    <dgm:cxn modelId="{509D6ABE-9BC3-D74C-87F4-288B4129DDA1}" type="presParOf" srcId="{4A0F08D4-18C3-E441-99E9-80B27B778254}" destId="{63B43A96-486C-3B43-B51D-E27F05FCCCA2}" srcOrd="1" destOrd="0" presId="urn:microsoft.com/office/officeart/2005/8/layout/hList3"/>
    <dgm:cxn modelId="{D7E9AB8F-9F4C-C847-924F-968551DEA44E}" type="presParOf" srcId="{4A0F08D4-18C3-E441-99E9-80B27B778254}" destId="{B114D81B-9915-8948-B6E1-828B69FB8DEC}" srcOrd="2" destOrd="0" presId="urn:microsoft.com/office/officeart/2005/8/layout/hList3"/>
    <dgm:cxn modelId="{F648EE35-58C5-BC45-BDAA-421B6911C3ED}" type="presParOf" srcId="{64A661A0-E506-BE4D-AA29-A687D70D04E7}" destId="{D84928A7-CA27-C54D-88E5-F49A202F37D3}"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502ADB-C92E-B446-968B-E3ADF74BB128}" type="doc">
      <dgm:prSet loTypeId="urn:microsoft.com/office/officeart/2005/8/layout/pyramid1" loCatId="pyramid" qsTypeId="urn:microsoft.com/office/officeart/2005/8/quickstyle/3D2" qsCatId="3D" csTypeId="urn:microsoft.com/office/officeart/2005/8/colors/colorful1" csCatId="colorful" phldr="1"/>
      <dgm:spPr/>
    </dgm:pt>
    <dgm:pt modelId="{96DB4CBA-D887-8944-BDE1-E46B26C90785}">
      <dgm:prSet phldrT="[Text]"/>
      <dgm:spPr/>
      <dgm:t>
        <a:bodyPr/>
        <a:lstStyle/>
        <a:p>
          <a:r>
            <a:rPr lang="en-US" b="1" dirty="0" smtClean="0">
              <a:latin typeface="Abadi MT Condensed Extra Bold"/>
              <a:cs typeface="Abadi MT Condensed Extra Bold"/>
            </a:rPr>
            <a:t>5%</a:t>
          </a:r>
        </a:p>
        <a:p>
          <a:r>
            <a:rPr lang="en-US" b="1" dirty="0" smtClean="0">
              <a:latin typeface="Abadi MT Condensed Extra Bold"/>
              <a:cs typeface="Abadi MT Condensed Extra Bold"/>
            </a:rPr>
            <a:t>Lecture</a:t>
          </a:r>
        </a:p>
      </dgm:t>
    </dgm:pt>
    <dgm:pt modelId="{97D83AFE-BBAF-2342-9B65-50BC32E217E1}" type="parTrans" cxnId="{55895B57-DAE3-394B-80B5-2D8AF2CBBECE}">
      <dgm:prSet/>
      <dgm:spPr/>
      <dgm:t>
        <a:bodyPr/>
        <a:lstStyle/>
        <a:p>
          <a:endParaRPr lang="en-US" b="1">
            <a:latin typeface="Abadi MT Condensed Extra Bold"/>
            <a:cs typeface="Abadi MT Condensed Extra Bold"/>
          </a:endParaRPr>
        </a:p>
      </dgm:t>
    </dgm:pt>
    <dgm:pt modelId="{804A242C-6A8A-ED4C-8AAD-4271B55A6AE3}" type="sibTrans" cxnId="{55895B57-DAE3-394B-80B5-2D8AF2CBBECE}">
      <dgm:prSet/>
      <dgm:spPr/>
      <dgm:t>
        <a:bodyPr/>
        <a:lstStyle/>
        <a:p>
          <a:endParaRPr lang="en-US" b="1">
            <a:latin typeface="Abadi MT Condensed Extra Bold"/>
            <a:cs typeface="Abadi MT Condensed Extra Bold"/>
          </a:endParaRPr>
        </a:p>
      </dgm:t>
    </dgm:pt>
    <dgm:pt modelId="{92C6763D-A593-1F48-BEB3-EE92D6F5D828}">
      <dgm:prSet phldrT="[Text]"/>
      <dgm:spPr/>
      <dgm:t>
        <a:bodyPr/>
        <a:lstStyle/>
        <a:p>
          <a:r>
            <a:rPr lang="en-US" b="1" dirty="0" smtClean="0">
              <a:latin typeface="Abadi MT Condensed Extra Bold"/>
              <a:cs typeface="Abadi MT Condensed Extra Bold"/>
            </a:rPr>
            <a:t>Audio/Visual</a:t>
          </a:r>
        </a:p>
        <a:p>
          <a:r>
            <a:rPr lang="en-US" b="1" dirty="0" smtClean="0">
              <a:latin typeface="Abadi MT Condensed Extra Bold"/>
              <a:cs typeface="Abadi MT Condensed Extra Bold"/>
            </a:rPr>
            <a:t>20%</a:t>
          </a:r>
          <a:endParaRPr lang="en-US" b="1" dirty="0">
            <a:latin typeface="Abadi MT Condensed Extra Bold"/>
            <a:cs typeface="Abadi MT Condensed Extra Bold"/>
          </a:endParaRPr>
        </a:p>
      </dgm:t>
    </dgm:pt>
    <dgm:pt modelId="{6065944B-93FD-6D45-AD7F-599D17E08BE3}" type="parTrans" cxnId="{B4357E60-6F80-BD4F-9CA5-E46531F36410}">
      <dgm:prSet/>
      <dgm:spPr/>
      <dgm:t>
        <a:bodyPr/>
        <a:lstStyle/>
        <a:p>
          <a:endParaRPr lang="en-US" b="1">
            <a:latin typeface="Abadi MT Condensed Extra Bold"/>
            <a:cs typeface="Abadi MT Condensed Extra Bold"/>
          </a:endParaRPr>
        </a:p>
      </dgm:t>
    </dgm:pt>
    <dgm:pt modelId="{3F523B40-F7DE-5E43-9FAF-19C93B7513AA}" type="sibTrans" cxnId="{B4357E60-6F80-BD4F-9CA5-E46531F36410}">
      <dgm:prSet/>
      <dgm:spPr/>
      <dgm:t>
        <a:bodyPr/>
        <a:lstStyle/>
        <a:p>
          <a:endParaRPr lang="en-US" b="1">
            <a:latin typeface="Abadi MT Condensed Extra Bold"/>
            <a:cs typeface="Abadi MT Condensed Extra Bold"/>
          </a:endParaRPr>
        </a:p>
      </dgm:t>
    </dgm:pt>
    <dgm:pt modelId="{C70158D9-8EE8-2545-A2BF-ABB068957FBD}">
      <dgm:prSet phldrT="[Text]"/>
      <dgm:spPr/>
      <dgm:t>
        <a:bodyPr/>
        <a:lstStyle/>
        <a:p>
          <a:r>
            <a:rPr lang="en-US" b="1" dirty="0" smtClean="0">
              <a:latin typeface="Abadi MT Condensed Extra Bold"/>
              <a:cs typeface="Abadi MT Condensed Extra Bold"/>
            </a:rPr>
            <a:t>Teach Others or Apply</a:t>
          </a:r>
        </a:p>
        <a:p>
          <a:r>
            <a:rPr lang="en-US" b="1" dirty="0" smtClean="0">
              <a:latin typeface="Abadi MT Condensed Extra Bold"/>
              <a:cs typeface="Abadi MT Condensed Extra Bold"/>
            </a:rPr>
            <a:t>90%</a:t>
          </a:r>
          <a:endParaRPr lang="en-US" b="1" dirty="0">
            <a:latin typeface="Abadi MT Condensed Extra Bold"/>
            <a:cs typeface="Abadi MT Condensed Extra Bold"/>
          </a:endParaRPr>
        </a:p>
      </dgm:t>
    </dgm:pt>
    <dgm:pt modelId="{FB0F7D0E-3D47-1045-A7EE-F814993DBD8F}" type="parTrans" cxnId="{928E6737-C61B-5E40-B1F3-AA7976E874DB}">
      <dgm:prSet/>
      <dgm:spPr/>
      <dgm:t>
        <a:bodyPr/>
        <a:lstStyle/>
        <a:p>
          <a:endParaRPr lang="en-US" b="1">
            <a:latin typeface="Abadi MT Condensed Extra Bold"/>
            <a:cs typeface="Abadi MT Condensed Extra Bold"/>
          </a:endParaRPr>
        </a:p>
      </dgm:t>
    </dgm:pt>
    <dgm:pt modelId="{CCBE1A4A-498C-2448-A44B-BF89F91BB76D}" type="sibTrans" cxnId="{928E6737-C61B-5E40-B1F3-AA7976E874DB}">
      <dgm:prSet/>
      <dgm:spPr/>
      <dgm:t>
        <a:bodyPr/>
        <a:lstStyle/>
        <a:p>
          <a:endParaRPr lang="en-US" b="1">
            <a:latin typeface="Abadi MT Condensed Extra Bold"/>
            <a:cs typeface="Abadi MT Condensed Extra Bold"/>
          </a:endParaRPr>
        </a:p>
      </dgm:t>
    </dgm:pt>
    <dgm:pt modelId="{B4F992B2-1368-6E46-8F78-CB01234B8F7B}">
      <dgm:prSet phldrT="[Text]"/>
      <dgm:spPr/>
      <dgm:t>
        <a:bodyPr/>
        <a:lstStyle/>
        <a:p>
          <a:r>
            <a:rPr lang="en-US" b="1" dirty="0" smtClean="0">
              <a:latin typeface="Abadi MT Condensed Extra Bold"/>
              <a:cs typeface="Abadi MT Condensed Extra Bold"/>
            </a:rPr>
            <a:t>Demonstration</a:t>
          </a:r>
        </a:p>
        <a:p>
          <a:r>
            <a:rPr lang="en-US" b="1" dirty="0" smtClean="0">
              <a:latin typeface="Abadi MT Condensed Extra Bold"/>
              <a:cs typeface="Abadi MT Condensed Extra Bold"/>
            </a:rPr>
            <a:t>30%</a:t>
          </a:r>
          <a:endParaRPr lang="en-US" b="1" dirty="0">
            <a:latin typeface="Abadi MT Condensed Extra Bold"/>
            <a:cs typeface="Abadi MT Condensed Extra Bold"/>
          </a:endParaRPr>
        </a:p>
      </dgm:t>
    </dgm:pt>
    <dgm:pt modelId="{8BBB973F-A6F2-6741-BE26-004F6924008F}" type="parTrans" cxnId="{78F23F9F-65C1-2A4E-93D3-A4ABB09F4726}">
      <dgm:prSet/>
      <dgm:spPr/>
      <dgm:t>
        <a:bodyPr/>
        <a:lstStyle/>
        <a:p>
          <a:endParaRPr lang="en-US" b="1">
            <a:latin typeface="Abadi MT Condensed Extra Bold"/>
            <a:cs typeface="Abadi MT Condensed Extra Bold"/>
          </a:endParaRPr>
        </a:p>
      </dgm:t>
    </dgm:pt>
    <dgm:pt modelId="{56661386-0F39-034A-9149-0374D7A520C8}" type="sibTrans" cxnId="{78F23F9F-65C1-2A4E-93D3-A4ABB09F4726}">
      <dgm:prSet/>
      <dgm:spPr/>
      <dgm:t>
        <a:bodyPr/>
        <a:lstStyle/>
        <a:p>
          <a:endParaRPr lang="en-US" b="1">
            <a:latin typeface="Abadi MT Condensed Extra Bold"/>
            <a:cs typeface="Abadi MT Condensed Extra Bold"/>
          </a:endParaRPr>
        </a:p>
      </dgm:t>
    </dgm:pt>
    <dgm:pt modelId="{93524588-A95C-AF42-9EB7-3AAB3B6377C4}">
      <dgm:prSet phldrT="[Text]"/>
      <dgm:spPr/>
      <dgm:t>
        <a:bodyPr/>
        <a:lstStyle/>
        <a:p>
          <a:r>
            <a:rPr lang="en-US" b="1" dirty="0" smtClean="0">
              <a:latin typeface="Abadi MT Condensed Extra Bold"/>
              <a:cs typeface="Abadi MT Condensed Extra Bold"/>
            </a:rPr>
            <a:t>Discussion Group</a:t>
          </a:r>
        </a:p>
        <a:p>
          <a:r>
            <a:rPr lang="en-US" b="1" dirty="0" smtClean="0">
              <a:latin typeface="Abadi MT Condensed Extra Bold"/>
              <a:cs typeface="Abadi MT Condensed Extra Bold"/>
            </a:rPr>
            <a:t>50%</a:t>
          </a:r>
          <a:endParaRPr lang="en-US" b="1" dirty="0">
            <a:latin typeface="Abadi MT Condensed Extra Bold"/>
            <a:cs typeface="Abadi MT Condensed Extra Bold"/>
          </a:endParaRPr>
        </a:p>
      </dgm:t>
    </dgm:pt>
    <dgm:pt modelId="{B1AC6D24-AE16-DA41-B4A4-F4005023BC06}" type="parTrans" cxnId="{74CE6142-9F46-2548-9E1E-4D0B9E020662}">
      <dgm:prSet/>
      <dgm:spPr/>
      <dgm:t>
        <a:bodyPr/>
        <a:lstStyle/>
        <a:p>
          <a:endParaRPr lang="en-US" b="1">
            <a:latin typeface="Abadi MT Condensed Extra Bold"/>
            <a:cs typeface="Abadi MT Condensed Extra Bold"/>
          </a:endParaRPr>
        </a:p>
      </dgm:t>
    </dgm:pt>
    <dgm:pt modelId="{BB7357E9-3649-094A-8EB7-DCCE5F3E7CBC}" type="sibTrans" cxnId="{74CE6142-9F46-2548-9E1E-4D0B9E020662}">
      <dgm:prSet/>
      <dgm:spPr/>
      <dgm:t>
        <a:bodyPr/>
        <a:lstStyle/>
        <a:p>
          <a:endParaRPr lang="en-US" b="1">
            <a:latin typeface="Abadi MT Condensed Extra Bold"/>
            <a:cs typeface="Abadi MT Condensed Extra Bold"/>
          </a:endParaRPr>
        </a:p>
      </dgm:t>
    </dgm:pt>
    <dgm:pt modelId="{54478DFE-3ABD-B044-A415-545BE807B089}">
      <dgm:prSet phldrT="[Text]"/>
      <dgm:spPr/>
      <dgm:t>
        <a:bodyPr/>
        <a:lstStyle/>
        <a:p>
          <a:r>
            <a:rPr lang="en-US" b="1" dirty="0" smtClean="0">
              <a:latin typeface="Abadi MT Condensed Extra Bold"/>
              <a:cs typeface="Abadi MT Condensed Extra Bold"/>
            </a:rPr>
            <a:t>Practice by Doing</a:t>
          </a:r>
        </a:p>
        <a:p>
          <a:r>
            <a:rPr lang="en-US" b="1" dirty="0" smtClean="0">
              <a:latin typeface="Abadi MT Condensed Extra Bold"/>
              <a:cs typeface="Abadi MT Condensed Extra Bold"/>
            </a:rPr>
            <a:t>75%</a:t>
          </a:r>
          <a:endParaRPr lang="en-US" b="1" dirty="0">
            <a:latin typeface="Abadi MT Condensed Extra Bold"/>
            <a:cs typeface="Abadi MT Condensed Extra Bold"/>
          </a:endParaRPr>
        </a:p>
      </dgm:t>
    </dgm:pt>
    <dgm:pt modelId="{FF53EF77-3A30-5A4B-A556-D4A4DBB9777B}" type="parTrans" cxnId="{F860413E-76BD-7B42-B5B5-DEB28853876D}">
      <dgm:prSet/>
      <dgm:spPr/>
      <dgm:t>
        <a:bodyPr/>
        <a:lstStyle/>
        <a:p>
          <a:endParaRPr lang="en-US" b="1">
            <a:latin typeface="Abadi MT Condensed Extra Bold"/>
            <a:cs typeface="Abadi MT Condensed Extra Bold"/>
          </a:endParaRPr>
        </a:p>
      </dgm:t>
    </dgm:pt>
    <dgm:pt modelId="{73414DD5-A865-4246-8D83-6AE6B1474D08}" type="sibTrans" cxnId="{F860413E-76BD-7B42-B5B5-DEB28853876D}">
      <dgm:prSet/>
      <dgm:spPr/>
      <dgm:t>
        <a:bodyPr/>
        <a:lstStyle/>
        <a:p>
          <a:endParaRPr lang="en-US" b="1">
            <a:latin typeface="Abadi MT Condensed Extra Bold"/>
            <a:cs typeface="Abadi MT Condensed Extra Bold"/>
          </a:endParaRPr>
        </a:p>
      </dgm:t>
    </dgm:pt>
    <dgm:pt modelId="{2B340481-8F32-7D4D-BD5B-30072CF21C8F}">
      <dgm:prSet phldrT="[Text]"/>
      <dgm:spPr/>
      <dgm:t>
        <a:bodyPr/>
        <a:lstStyle/>
        <a:p>
          <a:r>
            <a:rPr lang="en-US" b="1" dirty="0" smtClean="0">
              <a:latin typeface="Abadi MT Condensed Extra Bold"/>
              <a:cs typeface="Abadi MT Condensed Extra Bold"/>
            </a:rPr>
            <a:t>Reading</a:t>
          </a:r>
        </a:p>
        <a:p>
          <a:r>
            <a:rPr lang="en-US" b="1" dirty="0" smtClean="0">
              <a:latin typeface="Abadi MT Condensed Extra Bold"/>
              <a:cs typeface="Abadi MT Condensed Extra Bold"/>
            </a:rPr>
            <a:t>10%</a:t>
          </a:r>
        </a:p>
      </dgm:t>
    </dgm:pt>
    <dgm:pt modelId="{89230063-CC12-0E4F-B5EF-AE1EE9FFE0D9}" type="parTrans" cxnId="{227F23A2-3497-3749-AE3F-D30FB3CECDDB}">
      <dgm:prSet/>
      <dgm:spPr/>
      <dgm:t>
        <a:bodyPr/>
        <a:lstStyle/>
        <a:p>
          <a:endParaRPr lang="en-US" b="1"/>
        </a:p>
      </dgm:t>
    </dgm:pt>
    <dgm:pt modelId="{96443083-1B53-B74E-9714-DC9A4EE1AC05}" type="sibTrans" cxnId="{227F23A2-3497-3749-AE3F-D30FB3CECDDB}">
      <dgm:prSet/>
      <dgm:spPr/>
      <dgm:t>
        <a:bodyPr/>
        <a:lstStyle/>
        <a:p>
          <a:endParaRPr lang="en-US" b="1"/>
        </a:p>
      </dgm:t>
    </dgm:pt>
    <dgm:pt modelId="{5A53BC10-EF54-E344-B7DD-5500AAA70CD0}" type="pres">
      <dgm:prSet presAssocID="{C1502ADB-C92E-B446-968B-E3ADF74BB128}" presName="Name0" presStyleCnt="0">
        <dgm:presLayoutVars>
          <dgm:dir/>
          <dgm:animLvl val="lvl"/>
          <dgm:resizeHandles val="exact"/>
        </dgm:presLayoutVars>
      </dgm:prSet>
      <dgm:spPr/>
    </dgm:pt>
    <dgm:pt modelId="{2DCE7226-8E83-0F40-BBBA-CEEECD871E33}" type="pres">
      <dgm:prSet presAssocID="{96DB4CBA-D887-8944-BDE1-E46B26C90785}" presName="Name8" presStyleCnt="0"/>
      <dgm:spPr/>
    </dgm:pt>
    <dgm:pt modelId="{5CE8F403-8BB1-DB41-9904-3A5DCACFDFC3}" type="pres">
      <dgm:prSet presAssocID="{96DB4CBA-D887-8944-BDE1-E46B26C90785}" presName="level" presStyleLbl="node1" presStyleIdx="0" presStyleCnt="7">
        <dgm:presLayoutVars>
          <dgm:chMax val="1"/>
          <dgm:bulletEnabled val="1"/>
        </dgm:presLayoutVars>
      </dgm:prSet>
      <dgm:spPr/>
      <dgm:t>
        <a:bodyPr/>
        <a:lstStyle/>
        <a:p>
          <a:endParaRPr lang="en-US"/>
        </a:p>
      </dgm:t>
    </dgm:pt>
    <dgm:pt modelId="{A774D73C-A3C9-1945-82C9-60477F498F24}" type="pres">
      <dgm:prSet presAssocID="{96DB4CBA-D887-8944-BDE1-E46B26C90785}" presName="levelTx" presStyleLbl="revTx" presStyleIdx="0" presStyleCnt="0">
        <dgm:presLayoutVars>
          <dgm:chMax val="1"/>
          <dgm:bulletEnabled val="1"/>
        </dgm:presLayoutVars>
      </dgm:prSet>
      <dgm:spPr/>
      <dgm:t>
        <a:bodyPr/>
        <a:lstStyle/>
        <a:p>
          <a:endParaRPr lang="en-US"/>
        </a:p>
      </dgm:t>
    </dgm:pt>
    <dgm:pt modelId="{A384FB27-759E-9F49-B534-852051A596C4}" type="pres">
      <dgm:prSet presAssocID="{2B340481-8F32-7D4D-BD5B-30072CF21C8F}" presName="Name8" presStyleCnt="0"/>
      <dgm:spPr/>
    </dgm:pt>
    <dgm:pt modelId="{DE12D34F-6BC4-8948-A7CC-D93AD9E608AF}" type="pres">
      <dgm:prSet presAssocID="{2B340481-8F32-7D4D-BD5B-30072CF21C8F}" presName="level" presStyleLbl="node1" presStyleIdx="1" presStyleCnt="7">
        <dgm:presLayoutVars>
          <dgm:chMax val="1"/>
          <dgm:bulletEnabled val="1"/>
        </dgm:presLayoutVars>
      </dgm:prSet>
      <dgm:spPr/>
      <dgm:t>
        <a:bodyPr/>
        <a:lstStyle/>
        <a:p>
          <a:endParaRPr lang="en-US"/>
        </a:p>
      </dgm:t>
    </dgm:pt>
    <dgm:pt modelId="{C4AD1845-6D3E-C44A-82DF-22DA492C17B9}" type="pres">
      <dgm:prSet presAssocID="{2B340481-8F32-7D4D-BD5B-30072CF21C8F}" presName="levelTx" presStyleLbl="revTx" presStyleIdx="0" presStyleCnt="0">
        <dgm:presLayoutVars>
          <dgm:chMax val="1"/>
          <dgm:bulletEnabled val="1"/>
        </dgm:presLayoutVars>
      </dgm:prSet>
      <dgm:spPr/>
      <dgm:t>
        <a:bodyPr/>
        <a:lstStyle/>
        <a:p>
          <a:endParaRPr lang="en-US"/>
        </a:p>
      </dgm:t>
    </dgm:pt>
    <dgm:pt modelId="{56F03C2E-309E-4F4B-BE6D-FD838431BBA7}" type="pres">
      <dgm:prSet presAssocID="{92C6763D-A593-1F48-BEB3-EE92D6F5D828}" presName="Name8" presStyleCnt="0"/>
      <dgm:spPr/>
    </dgm:pt>
    <dgm:pt modelId="{584432FD-9AC0-1A4D-81D0-DAB944AAFC9B}" type="pres">
      <dgm:prSet presAssocID="{92C6763D-A593-1F48-BEB3-EE92D6F5D828}" presName="level" presStyleLbl="node1" presStyleIdx="2" presStyleCnt="7">
        <dgm:presLayoutVars>
          <dgm:chMax val="1"/>
          <dgm:bulletEnabled val="1"/>
        </dgm:presLayoutVars>
      </dgm:prSet>
      <dgm:spPr/>
      <dgm:t>
        <a:bodyPr/>
        <a:lstStyle/>
        <a:p>
          <a:endParaRPr lang="en-US"/>
        </a:p>
      </dgm:t>
    </dgm:pt>
    <dgm:pt modelId="{1FAF5B05-17C9-A94A-9520-178EFBDBC233}" type="pres">
      <dgm:prSet presAssocID="{92C6763D-A593-1F48-BEB3-EE92D6F5D828}" presName="levelTx" presStyleLbl="revTx" presStyleIdx="0" presStyleCnt="0">
        <dgm:presLayoutVars>
          <dgm:chMax val="1"/>
          <dgm:bulletEnabled val="1"/>
        </dgm:presLayoutVars>
      </dgm:prSet>
      <dgm:spPr/>
      <dgm:t>
        <a:bodyPr/>
        <a:lstStyle/>
        <a:p>
          <a:endParaRPr lang="en-US"/>
        </a:p>
      </dgm:t>
    </dgm:pt>
    <dgm:pt modelId="{804B2749-7BB7-494B-8337-A0E87DC94B8C}" type="pres">
      <dgm:prSet presAssocID="{B4F992B2-1368-6E46-8F78-CB01234B8F7B}" presName="Name8" presStyleCnt="0"/>
      <dgm:spPr/>
    </dgm:pt>
    <dgm:pt modelId="{826A1BA7-2BAB-8440-940B-D3EB86E882EC}" type="pres">
      <dgm:prSet presAssocID="{B4F992B2-1368-6E46-8F78-CB01234B8F7B}" presName="level" presStyleLbl="node1" presStyleIdx="3" presStyleCnt="7">
        <dgm:presLayoutVars>
          <dgm:chMax val="1"/>
          <dgm:bulletEnabled val="1"/>
        </dgm:presLayoutVars>
      </dgm:prSet>
      <dgm:spPr/>
      <dgm:t>
        <a:bodyPr/>
        <a:lstStyle/>
        <a:p>
          <a:endParaRPr lang="en-US"/>
        </a:p>
      </dgm:t>
    </dgm:pt>
    <dgm:pt modelId="{FD0B5E19-C2D5-144B-AC43-E0C611A0791E}" type="pres">
      <dgm:prSet presAssocID="{B4F992B2-1368-6E46-8F78-CB01234B8F7B}" presName="levelTx" presStyleLbl="revTx" presStyleIdx="0" presStyleCnt="0">
        <dgm:presLayoutVars>
          <dgm:chMax val="1"/>
          <dgm:bulletEnabled val="1"/>
        </dgm:presLayoutVars>
      </dgm:prSet>
      <dgm:spPr/>
      <dgm:t>
        <a:bodyPr/>
        <a:lstStyle/>
        <a:p>
          <a:endParaRPr lang="en-US"/>
        </a:p>
      </dgm:t>
    </dgm:pt>
    <dgm:pt modelId="{28D6199B-B7C6-2141-B57D-70F3E77EEB56}" type="pres">
      <dgm:prSet presAssocID="{93524588-A95C-AF42-9EB7-3AAB3B6377C4}" presName="Name8" presStyleCnt="0"/>
      <dgm:spPr/>
    </dgm:pt>
    <dgm:pt modelId="{ECF7AAF4-FF40-C349-9654-928E50A4F18A}" type="pres">
      <dgm:prSet presAssocID="{93524588-A95C-AF42-9EB7-3AAB3B6377C4}" presName="level" presStyleLbl="node1" presStyleIdx="4" presStyleCnt="7">
        <dgm:presLayoutVars>
          <dgm:chMax val="1"/>
          <dgm:bulletEnabled val="1"/>
        </dgm:presLayoutVars>
      </dgm:prSet>
      <dgm:spPr/>
      <dgm:t>
        <a:bodyPr/>
        <a:lstStyle/>
        <a:p>
          <a:endParaRPr lang="en-US"/>
        </a:p>
      </dgm:t>
    </dgm:pt>
    <dgm:pt modelId="{CDC62EC6-3231-A340-988E-CB31C5F7D961}" type="pres">
      <dgm:prSet presAssocID="{93524588-A95C-AF42-9EB7-3AAB3B6377C4}" presName="levelTx" presStyleLbl="revTx" presStyleIdx="0" presStyleCnt="0">
        <dgm:presLayoutVars>
          <dgm:chMax val="1"/>
          <dgm:bulletEnabled val="1"/>
        </dgm:presLayoutVars>
      </dgm:prSet>
      <dgm:spPr/>
      <dgm:t>
        <a:bodyPr/>
        <a:lstStyle/>
        <a:p>
          <a:endParaRPr lang="en-US"/>
        </a:p>
      </dgm:t>
    </dgm:pt>
    <dgm:pt modelId="{45F04CC2-B893-7E47-A2BC-13A18F7B0AB1}" type="pres">
      <dgm:prSet presAssocID="{54478DFE-3ABD-B044-A415-545BE807B089}" presName="Name8" presStyleCnt="0"/>
      <dgm:spPr/>
    </dgm:pt>
    <dgm:pt modelId="{2B7E7B41-711B-934C-A38D-A23B684EE47C}" type="pres">
      <dgm:prSet presAssocID="{54478DFE-3ABD-B044-A415-545BE807B089}" presName="level" presStyleLbl="node1" presStyleIdx="5" presStyleCnt="7">
        <dgm:presLayoutVars>
          <dgm:chMax val="1"/>
          <dgm:bulletEnabled val="1"/>
        </dgm:presLayoutVars>
      </dgm:prSet>
      <dgm:spPr/>
      <dgm:t>
        <a:bodyPr/>
        <a:lstStyle/>
        <a:p>
          <a:endParaRPr lang="en-US"/>
        </a:p>
      </dgm:t>
    </dgm:pt>
    <dgm:pt modelId="{9A6B5125-41B7-644F-9A0B-9A553DB0AD60}" type="pres">
      <dgm:prSet presAssocID="{54478DFE-3ABD-B044-A415-545BE807B089}" presName="levelTx" presStyleLbl="revTx" presStyleIdx="0" presStyleCnt="0">
        <dgm:presLayoutVars>
          <dgm:chMax val="1"/>
          <dgm:bulletEnabled val="1"/>
        </dgm:presLayoutVars>
      </dgm:prSet>
      <dgm:spPr/>
      <dgm:t>
        <a:bodyPr/>
        <a:lstStyle/>
        <a:p>
          <a:endParaRPr lang="en-US"/>
        </a:p>
      </dgm:t>
    </dgm:pt>
    <dgm:pt modelId="{326B5B30-087E-5341-A542-D26E893B2B27}" type="pres">
      <dgm:prSet presAssocID="{C70158D9-8EE8-2545-A2BF-ABB068957FBD}" presName="Name8" presStyleCnt="0"/>
      <dgm:spPr/>
    </dgm:pt>
    <dgm:pt modelId="{13BA82B7-68B0-164A-BAE1-080E6FB8F653}" type="pres">
      <dgm:prSet presAssocID="{C70158D9-8EE8-2545-A2BF-ABB068957FBD}" presName="level" presStyleLbl="node1" presStyleIdx="6" presStyleCnt="7">
        <dgm:presLayoutVars>
          <dgm:chMax val="1"/>
          <dgm:bulletEnabled val="1"/>
        </dgm:presLayoutVars>
      </dgm:prSet>
      <dgm:spPr/>
      <dgm:t>
        <a:bodyPr/>
        <a:lstStyle/>
        <a:p>
          <a:endParaRPr lang="en-US"/>
        </a:p>
      </dgm:t>
    </dgm:pt>
    <dgm:pt modelId="{6286FFD3-195A-F040-A2F6-B8D0662BA52C}" type="pres">
      <dgm:prSet presAssocID="{C70158D9-8EE8-2545-A2BF-ABB068957FBD}" presName="levelTx" presStyleLbl="revTx" presStyleIdx="0" presStyleCnt="0">
        <dgm:presLayoutVars>
          <dgm:chMax val="1"/>
          <dgm:bulletEnabled val="1"/>
        </dgm:presLayoutVars>
      </dgm:prSet>
      <dgm:spPr/>
      <dgm:t>
        <a:bodyPr/>
        <a:lstStyle/>
        <a:p>
          <a:endParaRPr lang="en-US"/>
        </a:p>
      </dgm:t>
    </dgm:pt>
  </dgm:ptLst>
  <dgm:cxnLst>
    <dgm:cxn modelId="{93D71906-3894-8F4E-B9D7-90A3267C82A7}" type="presOf" srcId="{54478DFE-3ABD-B044-A415-545BE807B089}" destId="{2B7E7B41-711B-934C-A38D-A23B684EE47C}" srcOrd="0" destOrd="0" presId="urn:microsoft.com/office/officeart/2005/8/layout/pyramid1"/>
    <dgm:cxn modelId="{B3923E78-2A6B-0F4B-8273-751394FC8796}" type="presOf" srcId="{93524588-A95C-AF42-9EB7-3AAB3B6377C4}" destId="{ECF7AAF4-FF40-C349-9654-928E50A4F18A}" srcOrd="0" destOrd="0" presId="urn:microsoft.com/office/officeart/2005/8/layout/pyramid1"/>
    <dgm:cxn modelId="{0E9BD303-A228-4F4F-97DC-555AA82C4B3F}" type="presOf" srcId="{92C6763D-A593-1F48-BEB3-EE92D6F5D828}" destId="{1FAF5B05-17C9-A94A-9520-178EFBDBC233}" srcOrd="1" destOrd="0" presId="urn:microsoft.com/office/officeart/2005/8/layout/pyramid1"/>
    <dgm:cxn modelId="{4D4C1D17-29E3-CF4A-95AC-5D9188C18E44}" type="presOf" srcId="{C70158D9-8EE8-2545-A2BF-ABB068957FBD}" destId="{6286FFD3-195A-F040-A2F6-B8D0662BA52C}" srcOrd="1" destOrd="0" presId="urn:microsoft.com/office/officeart/2005/8/layout/pyramid1"/>
    <dgm:cxn modelId="{95E17EB5-F14A-5A43-9C9E-925AB9D2BD41}" type="presOf" srcId="{96DB4CBA-D887-8944-BDE1-E46B26C90785}" destId="{A774D73C-A3C9-1945-82C9-60477F498F24}" srcOrd="1" destOrd="0" presId="urn:microsoft.com/office/officeart/2005/8/layout/pyramid1"/>
    <dgm:cxn modelId="{2775633E-6479-EA41-AD5D-C5E6BDE1C984}" type="presOf" srcId="{C1502ADB-C92E-B446-968B-E3ADF74BB128}" destId="{5A53BC10-EF54-E344-B7DD-5500AAA70CD0}" srcOrd="0" destOrd="0" presId="urn:microsoft.com/office/officeart/2005/8/layout/pyramid1"/>
    <dgm:cxn modelId="{F860413E-76BD-7B42-B5B5-DEB28853876D}" srcId="{C1502ADB-C92E-B446-968B-E3ADF74BB128}" destId="{54478DFE-3ABD-B044-A415-545BE807B089}" srcOrd="5" destOrd="0" parTransId="{FF53EF77-3A30-5A4B-A556-D4A4DBB9777B}" sibTransId="{73414DD5-A865-4246-8D83-6AE6B1474D08}"/>
    <dgm:cxn modelId="{78F23F9F-65C1-2A4E-93D3-A4ABB09F4726}" srcId="{C1502ADB-C92E-B446-968B-E3ADF74BB128}" destId="{B4F992B2-1368-6E46-8F78-CB01234B8F7B}" srcOrd="3" destOrd="0" parTransId="{8BBB973F-A6F2-6741-BE26-004F6924008F}" sibTransId="{56661386-0F39-034A-9149-0374D7A520C8}"/>
    <dgm:cxn modelId="{3805D2F9-D122-A045-8CE8-DA28EA8F66D4}" type="presOf" srcId="{2B340481-8F32-7D4D-BD5B-30072CF21C8F}" destId="{DE12D34F-6BC4-8948-A7CC-D93AD9E608AF}" srcOrd="0" destOrd="0" presId="urn:microsoft.com/office/officeart/2005/8/layout/pyramid1"/>
    <dgm:cxn modelId="{5BE8AFDA-CF7B-8248-A297-5C7A55B44622}" type="presOf" srcId="{B4F992B2-1368-6E46-8F78-CB01234B8F7B}" destId="{826A1BA7-2BAB-8440-940B-D3EB86E882EC}" srcOrd="0" destOrd="0" presId="urn:microsoft.com/office/officeart/2005/8/layout/pyramid1"/>
    <dgm:cxn modelId="{A568ABE9-EE16-DD46-932C-22D8C9205B63}" type="presOf" srcId="{93524588-A95C-AF42-9EB7-3AAB3B6377C4}" destId="{CDC62EC6-3231-A340-988E-CB31C5F7D961}" srcOrd="1" destOrd="0" presId="urn:microsoft.com/office/officeart/2005/8/layout/pyramid1"/>
    <dgm:cxn modelId="{6E96E14A-372C-E14E-9309-593015E21791}" type="presOf" srcId="{92C6763D-A593-1F48-BEB3-EE92D6F5D828}" destId="{584432FD-9AC0-1A4D-81D0-DAB944AAFC9B}" srcOrd="0" destOrd="0" presId="urn:microsoft.com/office/officeart/2005/8/layout/pyramid1"/>
    <dgm:cxn modelId="{227F23A2-3497-3749-AE3F-D30FB3CECDDB}" srcId="{C1502ADB-C92E-B446-968B-E3ADF74BB128}" destId="{2B340481-8F32-7D4D-BD5B-30072CF21C8F}" srcOrd="1" destOrd="0" parTransId="{89230063-CC12-0E4F-B5EF-AE1EE9FFE0D9}" sibTransId="{96443083-1B53-B74E-9714-DC9A4EE1AC05}"/>
    <dgm:cxn modelId="{B4357E60-6F80-BD4F-9CA5-E46531F36410}" srcId="{C1502ADB-C92E-B446-968B-E3ADF74BB128}" destId="{92C6763D-A593-1F48-BEB3-EE92D6F5D828}" srcOrd="2" destOrd="0" parTransId="{6065944B-93FD-6D45-AD7F-599D17E08BE3}" sibTransId="{3F523B40-F7DE-5E43-9FAF-19C93B7513AA}"/>
    <dgm:cxn modelId="{55895B57-DAE3-394B-80B5-2D8AF2CBBECE}" srcId="{C1502ADB-C92E-B446-968B-E3ADF74BB128}" destId="{96DB4CBA-D887-8944-BDE1-E46B26C90785}" srcOrd="0" destOrd="0" parTransId="{97D83AFE-BBAF-2342-9B65-50BC32E217E1}" sibTransId="{804A242C-6A8A-ED4C-8AAD-4271B55A6AE3}"/>
    <dgm:cxn modelId="{63492832-FD6E-C547-AE61-64A3DF485096}" type="presOf" srcId="{2B340481-8F32-7D4D-BD5B-30072CF21C8F}" destId="{C4AD1845-6D3E-C44A-82DF-22DA492C17B9}" srcOrd="1" destOrd="0" presId="urn:microsoft.com/office/officeart/2005/8/layout/pyramid1"/>
    <dgm:cxn modelId="{65DE00EF-6A61-2C4C-989D-10E895272EA2}" type="presOf" srcId="{96DB4CBA-D887-8944-BDE1-E46B26C90785}" destId="{5CE8F403-8BB1-DB41-9904-3A5DCACFDFC3}" srcOrd="0" destOrd="0" presId="urn:microsoft.com/office/officeart/2005/8/layout/pyramid1"/>
    <dgm:cxn modelId="{D733CE09-F8CB-D240-A026-AAF2535A7A39}" type="presOf" srcId="{54478DFE-3ABD-B044-A415-545BE807B089}" destId="{9A6B5125-41B7-644F-9A0B-9A553DB0AD60}" srcOrd="1" destOrd="0" presId="urn:microsoft.com/office/officeart/2005/8/layout/pyramid1"/>
    <dgm:cxn modelId="{928E6737-C61B-5E40-B1F3-AA7976E874DB}" srcId="{C1502ADB-C92E-B446-968B-E3ADF74BB128}" destId="{C70158D9-8EE8-2545-A2BF-ABB068957FBD}" srcOrd="6" destOrd="0" parTransId="{FB0F7D0E-3D47-1045-A7EE-F814993DBD8F}" sibTransId="{CCBE1A4A-498C-2448-A44B-BF89F91BB76D}"/>
    <dgm:cxn modelId="{18BAE248-1586-3E47-BF4D-45FA812BFE60}" type="presOf" srcId="{C70158D9-8EE8-2545-A2BF-ABB068957FBD}" destId="{13BA82B7-68B0-164A-BAE1-080E6FB8F653}" srcOrd="0" destOrd="0" presId="urn:microsoft.com/office/officeart/2005/8/layout/pyramid1"/>
    <dgm:cxn modelId="{742B1F0A-200F-D14C-824D-4BBA07A09466}" type="presOf" srcId="{B4F992B2-1368-6E46-8F78-CB01234B8F7B}" destId="{FD0B5E19-C2D5-144B-AC43-E0C611A0791E}" srcOrd="1" destOrd="0" presId="urn:microsoft.com/office/officeart/2005/8/layout/pyramid1"/>
    <dgm:cxn modelId="{74CE6142-9F46-2548-9E1E-4D0B9E020662}" srcId="{C1502ADB-C92E-B446-968B-E3ADF74BB128}" destId="{93524588-A95C-AF42-9EB7-3AAB3B6377C4}" srcOrd="4" destOrd="0" parTransId="{B1AC6D24-AE16-DA41-B4A4-F4005023BC06}" sibTransId="{BB7357E9-3649-094A-8EB7-DCCE5F3E7CBC}"/>
    <dgm:cxn modelId="{09125732-2A21-474F-9A21-2AE2BC781DC3}" type="presParOf" srcId="{5A53BC10-EF54-E344-B7DD-5500AAA70CD0}" destId="{2DCE7226-8E83-0F40-BBBA-CEEECD871E33}" srcOrd="0" destOrd="0" presId="urn:microsoft.com/office/officeart/2005/8/layout/pyramid1"/>
    <dgm:cxn modelId="{52DE5CBF-2145-8445-A4A9-FCB91B34424B}" type="presParOf" srcId="{2DCE7226-8E83-0F40-BBBA-CEEECD871E33}" destId="{5CE8F403-8BB1-DB41-9904-3A5DCACFDFC3}" srcOrd="0" destOrd="0" presId="urn:microsoft.com/office/officeart/2005/8/layout/pyramid1"/>
    <dgm:cxn modelId="{81DBBC77-E21B-794B-B60C-8042FE1E2463}" type="presParOf" srcId="{2DCE7226-8E83-0F40-BBBA-CEEECD871E33}" destId="{A774D73C-A3C9-1945-82C9-60477F498F24}" srcOrd="1" destOrd="0" presId="urn:microsoft.com/office/officeart/2005/8/layout/pyramid1"/>
    <dgm:cxn modelId="{414D332D-0557-A244-8D2E-0F8FC7368E69}" type="presParOf" srcId="{5A53BC10-EF54-E344-B7DD-5500AAA70CD0}" destId="{A384FB27-759E-9F49-B534-852051A596C4}" srcOrd="1" destOrd="0" presId="urn:microsoft.com/office/officeart/2005/8/layout/pyramid1"/>
    <dgm:cxn modelId="{A6F48D87-BD39-2A4A-B981-8A740C75C0A8}" type="presParOf" srcId="{A384FB27-759E-9F49-B534-852051A596C4}" destId="{DE12D34F-6BC4-8948-A7CC-D93AD9E608AF}" srcOrd="0" destOrd="0" presId="urn:microsoft.com/office/officeart/2005/8/layout/pyramid1"/>
    <dgm:cxn modelId="{19AD0B03-3070-A542-9BA1-7A5E4F6EA10F}" type="presParOf" srcId="{A384FB27-759E-9F49-B534-852051A596C4}" destId="{C4AD1845-6D3E-C44A-82DF-22DA492C17B9}" srcOrd="1" destOrd="0" presId="urn:microsoft.com/office/officeart/2005/8/layout/pyramid1"/>
    <dgm:cxn modelId="{6292E22D-CB34-CD4C-A6AD-3E53225EEB83}" type="presParOf" srcId="{5A53BC10-EF54-E344-B7DD-5500AAA70CD0}" destId="{56F03C2E-309E-4F4B-BE6D-FD838431BBA7}" srcOrd="2" destOrd="0" presId="urn:microsoft.com/office/officeart/2005/8/layout/pyramid1"/>
    <dgm:cxn modelId="{4E3952B9-5044-8B4D-A682-A05A68A91879}" type="presParOf" srcId="{56F03C2E-309E-4F4B-BE6D-FD838431BBA7}" destId="{584432FD-9AC0-1A4D-81D0-DAB944AAFC9B}" srcOrd="0" destOrd="0" presId="urn:microsoft.com/office/officeart/2005/8/layout/pyramid1"/>
    <dgm:cxn modelId="{9CAD9B6E-2E3A-7947-9D99-C8D3BC33DB47}" type="presParOf" srcId="{56F03C2E-309E-4F4B-BE6D-FD838431BBA7}" destId="{1FAF5B05-17C9-A94A-9520-178EFBDBC233}" srcOrd="1" destOrd="0" presId="urn:microsoft.com/office/officeart/2005/8/layout/pyramid1"/>
    <dgm:cxn modelId="{4E7A7C2A-DF42-484B-AAF0-EE91791FC230}" type="presParOf" srcId="{5A53BC10-EF54-E344-B7DD-5500AAA70CD0}" destId="{804B2749-7BB7-494B-8337-A0E87DC94B8C}" srcOrd="3" destOrd="0" presId="urn:microsoft.com/office/officeart/2005/8/layout/pyramid1"/>
    <dgm:cxn modelId="{E1AE877B-230B-5B49-99D6-D4D3D35448F4}" type="presParOf" srcId="{804B2749-7BB7-494B-8337-A0E87DC94B8C}" destId="{826A1BA7-2BAB-8440-940B-D3EB86E882EC}" srcOrd="0" destOrd="0" presId="urn:microsoft.com/office/officeart/2005/8/layout/pyramid1"/>
    <dgm:cxn modelId="{FA96896E-5B15-FD4A-BC96-B0ADBE22A087}" type="presParOf" srcId="{804B2749-7BB7-494B-8337-A0E87DC94B8C}" destId="{FD0B5E19-C2D5-144B-AC43-E0C611A0791E}" srcOrd="1" destOrd="0" presId="urn:microsoft.com/office/officeart/2005/8/layout/pyramid1"/>
    <dgm:cxn modelId="{5888F679-5A5B-054D-946D-C18920347F2C}" type="presParOf" srcId="{5A53BC10-EF54-E344-B7DD-5500AAA70CD0}" destId="{28D6199B-B7C6-2141-B57D-70F3E77EEB56}" srcOrd="4" destOrd="0" presId="urn:microsoft.com/office/officeart/2005/8/layout/pyramid1"/>
    <dgm:cxn modelId="{920B1C40-72D7-E745-9F0E-D014B3C53955}" type="presParOf" srcId="{28D6199B-B7C6-2141-B57D-70F3E77EEB56}" destId="{ECF7AAF4-FF40-C349-9654-928E50A4F18A}" srcOrd="0" destOrd="0" presId="urn:microsoft.com/office/officeart/2005/8/layout/pyramid1"/>
    <dgm:cxn modelId="{22D4E073-861A-CB43-8CE1-B0181DA63506}" type="presParOf" srcId="{28D6199B-B7C6-2141-B57D-70F3E77EEB56}" destId="{CDC62EC6-3231-A340-988E-CB31C5F7D961}" srcOrd="1" destOrd="0" presId="urn:microsoft.com/office/officeart/2005/8/layout/pyramid1"/>
    <dgm:cxn modelId="{5AD0C214-6238-504E-B110-8FD03D59451C}" type="presParOf" srcId="{5A53BC10-EF54-E344-B7DD-5500AAA70CD0}" destId="{45F04CC2-B893-7E47-A2BC-13A18F7B0AB1}" srcOrd="5" destOrd="0" presId="urn:microsoft.com/office/officeart/2005/8/layout/pyramid1"/>
    <dgm:cxn modelId="{73ACADC0-FEB2-C249-97BD-EC774EC3E265}" type="presParOf" srcId="{45F04CC2-B893-7E47-A2BC-13A18F7B0AB1}" destId="{2B7E7B41-711B-934C-A38D-A23B684EE47C}" srcOrd="0" destOrd="0" presId="urn:microsoft.com/office/officeart/2005/8/layout/pyramid1"/>
    <dgm:cxn modelId="{157C93C2-33D6-3B49-B674-88E508139B63}" type="presParOf" srcId="{45F04CC2-B893-7E47-A2BC-13A18F7B0AB1}" destId="{9A6B5125-41B7-644F-9A0B-9A553DB0AD60}" srcOrd="1" destOrd="0" presId="urn:microsoft.com/office/officeart/2005/8/layout/pyramid1"/>
    <dgm:cxn modelId="{0C529AE1-5772-F847-84A9-3BDAC92D490B}" type="presParOf" srcId="{5A53BC10-EF54-E344-B7DD-5500AAA70CD0}" destId="{326B5B30-087E-5341-A542-D26E893B2B27}" srcOrd="6" destOrd="0" presId="urn:microsoft.com/office/officeart/2005/8/layout/pyramid1"/>
    <dgm:cxn modelId="{7CC6B908-C3FC-224F-9B23-37208F57D791}" type="presParOf" srcId="{326B5B30-087E-5341-A542-D26E893B2B27}" destId="{13BA82B7-68B0-164A-BAE1-080E6FB8F653}" srcOrd="0" destOrd="0" presId="urn:microsoft.com/office/officeart/2005/8/layout/pyramid1"/>
    <dgm:cxn modelId="{B7DE5527-C025-024E-8872-DC5CD2637557}" type="presParOf" srcId="{326B5B30-087E-5341-A542-D26E893B2B27}" destId="{6286FFD3-195A-F040-A2F6-B8D0662BA52C}" srcOrd="1" destOrd="0" presId="urn:microsoft.com/office/officeart/2005/8/layout/pyramid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9019524-DE44-1645-A575-232DDB4C0DE9}">
      <dsp:nvSpPr>
        <dsp:cNvPr id="0" name=""/>
        <dsp:cNvSpPr/>
      </dsp:nvSpPr>
      <dsp:spPr>
        <a:xfrm>
          <a:off x="390103" y="620102"/>
          <a:ext cx="4496982" cy="5486400"/>
        </a:xfrm>
        <a:prstGeom prst="pie">
          <a:avLst>
            <a:gd name="adj1" fmla="val 5400000"/>
            <a:gd name="adj2" fmla="val 1620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EAC7356-6D73-354E-89E7-BDB836D005C5}">
      <dsp:nvSpPr>
        <dsp:cNvPr id="0" name=""/>
        <dsp:cNvSpPr/>
      </dsp:nvSpPr>
      <dsp:spPr>
        <a:xfrm>
          <a:off x="2638594" y="620102"/>
          <a:ext cx="6400799" cy="54864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86690" tIns="186690" rIns="186690" bIns="186690" numCol="1" spcCol="1270" anchor="ctr" anchorCtr="0">
          <a:noAutofit/>
        </a:bodyPr>
        <a:lstStyle/>
        <a:p>
          <a:pPr lvl="0" algn="ctr" defTabSz="2178050">
            <a:lnSpc>
              <a:spcPct val="90000"/>
            </a:lnSpc>
            <a:spcBef>
              <a:spcPct val="0"/>
            </a:spcBef>
            <a:spcAft>
              <a:spcPct val="35000"/>
            </a:spcAft>
          </a:pPr>
          <a:r>
            <a:rPr lang="en-US" sz="4900" kern="1200"/>
            <a:t>Digital Curriculum</a:t>
          </a:r>
        </a:p>
      </dsp:txBody>
      <dsp:txXfrm>
        <a:off x="2638594" y="620102"/>
        <a:ext cx="3200399" cy="2606040"/>
      </dsp:txXfrm>
    </dsp:sp>
    <dsp:sp modelId="{92B4C26D-F52F-1D4D-B24C-2174C6290C46}">
      <dsp:nvSpPr>
        <dsp:cNvPr id="0" name=""/>
        <dsp:cNvSpPr/>
      </dsp:nvSpPr>
      <dsp:spPr>
        <a:xfrm>
          <a:off x="1335574" y="3497274"/>
          <a:ext cx="2606040" cy="2606040"/>
        </a:xfrm>
        <a:prstGeom prst="pie">
          <a:avLst>
            <a:gd name="adj1" fmla="val 5400000"/>
            <a:gd name="adj2" fmla="val 1620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9BBAD53F-A53C-AC4D-9D5B-C43C055B7771}">
      <dsp:nvSpPr>
        <dsp:cNvPr id="0" name=""/>
        <dsp:cNvSpPr/>
      </dsp:nvSpPr>
      <dsp:spPr>
        <a:xfrm>
          <a:off x="2638594" y="3497274"/>
          <a:ext cx="6400799" cy="2606040"/>
        </a:xfrm>
        <a:prstGeom prst="rect">
          <a:avLst/>
        </a:prstGeom>
        <a:solidFill>
          <a:schemeClr val="lt1">
            <a:alpha val="90000"/>
            <a:hueOff val="0"/>
            <a:satOff val="0"/>
            <a:lumOff val="0"/>
            <a:alphaOff val="0"/>
          </a:schemeClr>
        </a:solidFill>
        <a:ln w="9525" cap="flat" cmpd="sng" algn="ctr">
          <a:solidFill>
            <a:schemeClr val="accent3">
              <a:hueOff val="11250266"/>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86690" tIns="186690" rIns="186690" bIns="186690" numCol="1" spcCol="1270" anchor="ctr" anchorCtr="0">
          <a:noAutofit/>
        </a:bodyPr>
        <a:lstStyle/>
        <a:p>
          <a:pPr lvl="0" algn="ctr" defTabSz="2178050">
            <a:lnSpc>
              <a:spcPct val="90000"/>
            </a:lnSpc>
            <a:spcBef>
              <a:spcPct val="0"/>
            </a:spcBef>
            <a:spcAft>
              <a:spcPct val="35000"/>
            </a:spcAft>
          </a:pPr>
          <a:r>
            <a:rPr lang="en-US" sz="4900" kern="1200" dirty="0"/>
            <a:t>Traditional Textbook</a:t>
          </a:r>
        </a:p>
      </dsp:txBody>
      <dsp:txXfrm>
        <a:off x="2638594" y="3497274"/>
        <a:ext cx="3200399" cy="2606040"/>
      </dsp:txXfrm>
    </dsp:sp>
    <dsp:sp modelId="{A3A51A54-E404-2947-A19A-F13B5B628515}">
      <dsp:nvSpPr>
        <dsp:cNvPr id="0" name=""/>
        <dsp:cNvSpPr/>
      </dsp:nvSpPr>
      <dsp:spPr>
        <a:xfrm>
          <a:off x="5629784" y="638214"/>
          <a:ext cx="3618820" cy="2844127"/>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Universal Access to Curriculum (Multi-Formats &amp; Modalities)</a:t>
          </a:r>
          <a:endParaRPr lang="en-US" sz="1800" kern="1200" dirty="0"/>
        </a:p>
        <a:p>
          <a:pPr marL="171450" lvl="1" indent="-171450" algn="l" defTabSz="800100">
            <a:lnSpc>
              <a:spcPct val="90000"/>
            </a:lnSpc>
            <a:spcBef>
              <a:spcPct val="0"/>
            </a:spcBef>
            <a:spcAft>
              <a:spcPct val="15000"/>
            </a:spcAft>
            <a:buChar char="••"/>
          </a:pPr>
          <a:r>
            <a:rPr lang="en-US" sz="1800" kern="1200" dirty="0" smtClean="0"/>
            <a:t>Dynamic Learning effect when Modalities combined</a:t>
          </a:r>
          <a:endParaRPr lang="en-US" sz="1800" kern="1200" dirty="0"/>
        </a:p>
        <a:p>
          <a:pPr marL="171450" lvl="1" indent="-171450" algn="l" defTabSz="800100">
            <a:lnSpc>
              <a:spcPct val="90000"/>
            </a:lnSpc>
            <a:spcBef>
              <a:spcPct val="0"/>
            </a:spcBef>
            <a:spcAft>
              <a:spcPct val="15000"/>
            </a:spcAft>
            <a:buChar char="••"/>
          </a:pPr>
          <a:r>
            <a:rPr lang="en-US" sz="1800" kern="1200" dirty="0" smtClean="0"/>
            <a:t>In many cases a Disability Eraser</a:t>
          </a:r>
          <a:r>
            <a:rPr lang="en-US" sz="1800" kern="1200" dirty="0" smtClean="0"/>
            <a:t>.</a:t>
          </a:r>
          <a:endParaRPr lang="en-US" sz="1800" kern="1200" dirty="0"/>
        </a:p>
        <a:p>
          <a:pPr marL="171450" lvl="1" indent="-171450" algn="l" defTabSz="800100">
            <a:lnSpc>
              <a:spcPct val="90000"/>
            </a:lnSpc>
            <a:spcBef>
              <a:spcPct val="0"/>
            </a:spcBef>
            <a:spcAft>
              <a:spcPct val="15000"/>
            </a:spcAft>
            <a:buChar char="••"/>
          </a:pPr>
          <a:r>
            <a:rPr lang="en-US" sz="1800" kern="1200" dirty="0" smtClean="0"/>
            <a:t>Levels the playing field “</a:t>
          </a:r>
          <a:r>
            <a:rPr lang="en-US" sz="1800" b="1" kern="1200" dirty="0" smtClean="0"/>
            <a:t>At the point of instruction”</a:t>
          </a:r>
          <a:r>
            <a:rPr lang="en-US" sz="1800" kern="1200" dirty="0" smtClean="0"/>
            <a:t>.</a:t>
          </a:r>
          <a:endParaRPr lang="en-US" sz="1800" kern="1200" dirty="0"/>
        </a:p>
        <a:p>
          <a:pPr marL="171450" lvl="1" indent="-171450" algn="l" defTabSz="800100">
            <a:lnSpc>
              <a:spcPct val="90000"/>
            </a:lnSpc>
            <a:spcBef>
              <a:spcPct val="0"/>
            </a:spcBef>
            <a:spcAft>
              <a:spcPct val="15000"/>
            </a:spcAft>
            <a:buChar char="••"/>
          </a:pPr>
          <a:r>
            <a:rPr lang="en-US" sz="1800" kern="1200" dirty="0" smtClean="0"/>
            <a:t>3 Primary Types of DC</a:t>
          </a:r>
          <a:endParaRPr lang="en-US" sz="1800" kern="1200" dirty="0"/>
        </a:p>
      </dsp:txBody>
      <dsp:txXfrm>
        <a:off x="5629784" y="638214"/>
        <a:ext cx="3618820" cy="2844127"/>
      </dsp:txXfrm>
    </dsp:sp>
    <dsp:sp modelId="{BBFF747E-03EE-5E45-BFBF-B320A4C61EAF}">
      <dsp:nvSpPr>
        <dsp:cNvPr id="0" name=""/>
        <dsp:cNvSpPr/>
      </dsp:nvSpPr>
      <dsp:spPr>
        <a:xfrm>
          <a:off x="5838994" y="3497274"/>
          <a:ext cx="3200399" cy="2606040"/>
        </a:xfrm>
        <a:prstGeom prst="rect">
          <a:avLst/>
        </a:prstGeom>
        <a:noFill/>
        <a:ln w="9525" cap="flat" cmpd="sng" algn="ctr">
          <a:no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Meets the needs of approx. 50-75% of learners. (Changing rapidly)</a:t>
          </a:r>
          <a:endParaRPr lang="en-US" sz="1800" kern="1200" dirty="0"/>
        </a:p>
        <a:p>
          <a:pPr marL="171450" lvl="1" indent="-171450" algn="l" defTabSz="800100">
            <a:lnSpc>
              <a:spcPct val="90000"/>
            </a:lnSpc>
            <a:spcBef>
              <a:spcPct val="0"/>
            </a:spcBef>
            <a:spcAft>
              <a:spcPct val="15000"/>
            </a:spcAft>
            <a:buChar char="••"/>
          </a:pPr>
          <a:r>
            <a:rPr lang="en-US" sz="1800" kern="1200" dirty="0" smtClean="0"/>
            <a:t>Text requires a visual learner with specific literacy </a:t>
          </a:r>
          <a:r>
            <a:rPr lang="en-US" sz="1800" kern="1200" dirty="0" smtClean="0"/>
            <a:t>skills &amp; the ability to visualize</a:t>
          </a:r>
          <a:endParaRPr lang="en-US" sz="1800" kern="1200" dirty="0"/>
        </a:p>
        <a:p>
          <a:pPr marL="171450" lvl="1" indent="-171450" algn="l" defTabSz="800100">
            <a:lnSpc>
              <a:spcPct val="90000"/>
            </a:lnSpc>
            <a:spcBef>
              <a:spcPct val="0"/>
            </a:spcBef>
            <a:spcAft>
              <a:spcPct val="15000"/>
            </a:spcAft>
            <a:buChar char="••"/>
          </a:pPr>
          <a:r>
            <a:rPr lang="en-US" sz="1800" kern="1200" smtClean="0"/>
            <a:t>Non-engaging-Often requires outside guidance.</a:t>
          </a:r>
          <a:endParaRPr lang="en-US" sz="1800" kern="1200" dirty="0"/>
        </a:p>
        <a:p>
          <a:pPr marL="171450" lvl="1" indent="-171450" algn="l" defTabSz="800100">
            <a:lnSpc>
              <a:spcPct val="90000"/>
            </a:lnSpc>
            <a:spcBef>
              <a:spcPct val="0"/>
            </a:spcBef>
            <a:spcAft>
              <a:spcPct val="15000"/>
            </a:spcAft>
            <a:buChar char="••"/>
          </a:pPr>
          <a:r>
            <a:rPr lang="en-US" sz="1800" kern="1200" dirty="0" smtClean="0"/>
            <a:t>Disabled</a:t>
          </a:r>
          <a:endParaRPr lang="en-US" sz="1800" kern="1200" dirty="0"/>
        </a:p>
      </dsp:txBody>
      <dsp:txXfrm>
        <a:off x="5838994" y="3497274"/>
        <a:ext cx="3200399" cy="260604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32C06F-B389-0149-8932-D97C86EA0A55}">
      <dsp:nvSpPr>
        <dsp:cNvPr id="0" name=""/>
        <dsp:cNvSpPr/>
      </dsp:nvSpPr>
      <dsp:spPr>
        <a:xfrm>
          <a:off x="0" y="28918"/>
          <a:ext cx="8686800" cy="1299408"/>
        </a:xfrm>
        <a:prstGeom prst="rect">
          <a:avLst/>
        </a:prstGeom>
        <a:solidFill>
          <a:schemeClr val="accent3">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955800" rtl="0">
            <a:lnSpc>
              <a:spcPct val="90000"/>
            </a:lnSpc>
            <a:spcBef>
              <a:spcPct val="0"/>
            </a:spcBef>
            <a:spcAft>
              <a:spcPts val="1200"/>
            </a:spcAft>
          </a:pPr>
          <a:r>
            <a:rPr lang="en-US" sz="4400" kern="1200" dirty="0" smtClean="0">
              <a:solidFill>
                <a:srgbClr val="000000"/>
              </a:solidFill>
              <a:latin typeface="Arial Black"/>
              <a:cs typeface="Arial Black"/>
            </a:rPr>
            <a:t>3 Types of Digital Curriculum</a:t>
          </a:r>
          <a:endParaRPr lang="en-US" sz="4400" kern="1200" dirty="0">
            <a:solidFill>
              <a:srgbClr val="000000"/>
            </a:solidFill>
            <a:latin typeface="Arial Black"/>
            <a:cs typeface="Arial Black"/>
          </a:endParaRPr>
        </a:p>
      </dsp:txBody>
      <dsp:txXfrm>
        <a:off x="0" y="28918"/>
        <a:ext cx="8686800" cy="1299408"/>
      </dsp:txXfrm>
    </dsp:sp>
    <dsp:sp modelId="{E3B90005-0369-E74D-A985-DF8ED901CB2C}">
      <dsp:nvSpPr>
        <dsp:cNvPr id="0" name=""/>
        <dsp:cNvSpPr/>
      </dsp:nvSpPr>
      <dsp:spPr>
        <a:xfrm>
          <a:off x="4241" y="1317068"/>
          <a:ext cx="2892772" cy="2996348"/>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274320" rIns="91440" bIns="0" numCol="1" spcCol="1270" anchor="t" anchorCtr="1">
          <a:noAutofit/>
        </a:bodyPr>
        <a:lstStyle/>
        <a:p>
          <a:pPr lvl="0" algn="ctr" defTabSz="1244600" rtl="0">
            <a:lnSpc>
              <a:spcPct val="90000"/>
            </a:lnSpc>
            <a:spcBef>
              <a:spcPct val="0"/>
            </a:spcBef>
            <a:spcAft>
              <a:spcPts val="1200"/>
            </a:spcAft>
          </a:pPr>
          <a:r>
            <a:rPr lang="en-US" sz="2800" b="1" u="sng" kern="1200" dirty="0" smtClean="0">
              <a:solidFill>
                <a:srgbClr val="000000"/>
              </a:solidFill>
              <a:latin typeface="Arial Black"/>
              <a:cs typeface="Arial Black"/>
            </a:rPr>
            <a:t>Type 1</a:t>
          </a:r>
          <a:endParaRPr lang="en-US" sz="2000" b="1" u="sng" kern="1200" dirty="0" smtClean="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Unlocked Digitized Text</a:t>
          </a: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Hypertext</a:t>
          </a: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Levels the playing field</a:t>
          </a:r>
        </a:p>
      </dsp:txBody>
      <dsp:txXfrm>
        <a:off x="4241" y="1317068"/>
        <a:ext cx="2892772" cy="2996348"/>
      </dsp:txXfrm>
    </dsp:sp>
    <dsp:sp modelId="{63B43A96-486C-3B43-B51D-E27F05FCCCA2}">
      <dsp:nvSpPr>
        <dsp:cNvPr id="0" name=""/>
        <dsp:cNvSpPr/>
      </dsp:nvSpPr>
      <dsp:spPr>
        <a:xfrm>
          <a:off x="2897013" y="1317068"/>
          <a:ext cx="2892772" cy="2996348"/>
        </a:xfrm>
        <a:prstGeom prst="rect">
          <a:avLst/>
        </a:prstGeom>
        <a:gradFill rotWithShape="0">
          <a:gsLst>
            <a:gs pos="0">
              <a:schemeClr val="accent3">
                <a:hueOff val="5625133"/>
                <a:satOff val="-8440"/>
                <a:lumOff val="-1373"/>
                <a:alphaOff val="0"/>
                <a:tint val="100000"/>
                <a:shade val="100000"/>
                <a:satMod val="130000"/>
              </a:schemeClr>
            </a:gs>
            <a:gs pos="100000">
              <a:schemeClr val="accent3">
                <a:hueOff val="5625133"/>
                <a:satOff val="-8440"/>
                <a:lumOff val="-1373"/>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274320" rIns="91440" bIns="0" numCol="1" spcCol="1270" anchor="t" anchorCtr="1">
          <a:noAutofit/>
        </a:bodyPr>
        <a:lstStyle/>
        <a:p>
          <a:pPr lvl="0" algn="l" defTabSz="1244600" rtl="0">
            <a:lnSpc>
              <a:spcPct val="90000"/>
            </a:lnSpc>
            <a:spcBef>
              <a:spcPct val="0"/>
            </a:spcBef>
            <a:spcAft>
              <a:spcPts val="1200"/>
            </a:spcAft>
          </a:pPr>
          <a:r>
            <a:rPr lang="en-US" sz="2800" u="sng" kern="1200" dirty="0" smtClean="0">
              <a:solidFill>
                <a:srgbClr val="000000"/>
              </a:solidFill>
              <a:latin typeface="Arial Black"/>
              <a:cs typeface="Arial Black"/>
            </a:rPr>
            <a:t>Type 2</a:t>
          </a:r>
          <a:endParaRPr lang="en-US" sz="2000" u="sng"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Graphics, audio, and/or video. </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Auditory and Full-Visual</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Changes the Playing Field</a:t>
          </a:r>
          <a:endParaRPr lang="en-US" sz="1800" kern="1200" dirty="0">
            <a:solidFill>
              <a:srgbClr val="000000"/>
            </a:solidFill>
            <a:latin typeface="Arial Black"/>
            <a:cs typeface="Arial Black"/>
          </a:endParaRPr>
        </a:p>
      </dsp:txBody>
      <dsp:txXfrm>
        <a:off x="2897013" y="1317068"/>
        <a:ext cx="2892772" cy="2996348"/>
      </dsp:txXfrm>
    </dsp:sp>
    <dsp:sp modelId="{B114D81B-9915-8948-B6E1-828B69FB8DEC}">
      <dsp:nvSpPr>
        <dsp:cNvPr id="0" name=""/>
        <dsp:cNvSpPr/>
      </dsp:nvSpPr>
      <dsp:spPr>
        <a:xfrm>
          <a:off x="5789786" y="1317068"/>
          <a:ext cx="2892772" cy="2996348"/>
        </a:xfrm>
        <a:prstGeom prst="rect">
          <a:avLst/>
        </a:prstGeom>
        <a:gradFill rotWithShape="0">
          <a:gsLst>
            <a:gs pos="0">
              <a:schemeClr val="accent3">
                <a:hueOff val="11250266"/>
                <a:satOff val="-16880"/>
                <a:lumOff val="-2745"/>
                <a:alphaOff val="0"/>
                <a:tint val="100000"/>
                <a:shade val="100000"/>
                <a:satMod val="130000"/>
              </a:schemeClr>
            </a:gs>
            <a:gs pos="100000">
              <a:schemeClr val="accent3">
                <a:hueOff val="11250266"/>
                <a:satOff val="-16880"/>
                <a:lumOff val="-2745"/>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274320" rIns="91440" bIns="0" numCol="1" spcCol="1270" anchor="t" anchorCtr="1">
          <a:noAutofit/>
        </a:bodyPr>
        <a:lstStyle/>
        <a:p>
          <a:pPr lvl="0" algn="l" defTabSz="1244600" rtl="0">
            <a:lnSpc>
              <a:spcPct val="90000"/>
            </a:lnSpc>
            <a:spcBef>
              <a:spcPct val="0"/>
            </a:spcBef>
            <a:spcAft>
              <a:spcPts val="1200"/>
            </a:spcAft>
          </a:pPr>
          <a:r>
            <a:rPr lang="en-US" sz="2800" b="1" u="sng" kern="1200" dirty="0" smtClean="0">
              <a:solidFill>
                <a:srgbClr val="000000"/>
              </a:solidFill>
              <a:latin typeface="Arial Black"/>
              <a:cs typeface="Arial Black"/>
            </a:rPr>
            <a:t>Type 3</a:t>
          </a:r>
          <a:endParaRPr lang="en-US" sz="2000" b="1" u="sng"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Interaction (Tactile/Kinesthetic, Practice &amp; Exploration)</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Web 2.0 Tools</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Expands the Playing Field</a:t>
          </a:r>
          <a:endParaRPr lang="en-US" sz="1800" kern="1200" dirty="0">
            <a:solidFill>
              <a:srgbClr val="000000"/>
            </a:solidFill>
            <a:latin typeface="Arial Black"/>
            <a:cs typeface="Arial Black"/>
          </a:endParaRPr>
        </a:p>
      </dsp:txBody>
      <dsp:txXfrm>
        <a:off x="5789786" y="1317068"/>
        <a:ext cx="2892772" cy="2996348"/>
      </dsp:txXfrm>
    </dsp:sp>
    <dsp:sp modelId="{D84928A7-CA27-C54D-88E5-F49A202F37D3}">
      <dsp:nvSpPr>
        <dsp:cNvPr id="0" name=""/>
        <dsp:cNvSpPr/>
      </dsp:nvSpPr>
      <dsp:spPr>
        <a:xfrm>
          <a:off x="0" y="4304604"/>
          <a:ext cx="8686800" cy="1915860"/>
        </a:xfrm>
        <a:prstGeom prst="rect">
          <a:avLst/>
        </a:prstGeom>
        <a:solidFill>
          <a:schemeClr val="accent3">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A305B80-8A91-ED49-86CF-B7F81F6BD50E}">
      <dsp:nvSpPr>
        <dsp:cNvPr id="0" name=""/>
        <dsp:cNvSpPr/>
      </dsp:nvSpPr>
      <dsp:spPr>
        <a:xfrm>
          <a:off x="651509" y="0"/>
          <a:ext cx="7383780" cy="2232376"/>
        </a:xfrm>
        <a:prstGeom prst="rightArrow">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4BB26A4-32C8-0C47-93FA-30EB719C99E1}">
      <dsp:nvSpPr>
        <dsp:cNvPr id="0" name=""/>
        <dsp:cNvSpPr/>
      </dsp:nvSpPr>
      <dsp:spPr>
        <a:xfrm>
          <a:off x="4241" y="669712"/>
          <a:ext cx="2799457" cy="892950"/>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i="1" kern="1200" dirty="0" smtClean="0">
              <a:solidFill>
                <a:schemeClr val="tx1"/>
              </a:solidFill>
            </a:rPr>
            <a:t>Unlocks written word</a:t>
          </a:r>
          <a:endParaRPr lang="en-US" sz="1800" i="1" kern="1200" dirty="0">
            <a:solidFill>
              <a:schemeClr val="tx1"/>
            </a:solidFill>
          </a:endParaRPr>
        </a:p>
      </dsp:txBody>
      <dsp:txXfrm>
        <a:off x="4241" y="669712"/>
        <a:ext cx="2799457" cy="892950"/>
      </dsp:txXfrm>
    </dsp:sp>
    <dsp:sp modelId="{05EED410-6333-044F-B74B-6E7A9D67F336}">
      <dsp:nvSpPr>
        <dsp:cNvPr id="0" name=""/>
        <dsp:cNvSpPr/>
      </dsp:nvSpPr>
      <dsp:spPr>
        <a:xfrm>
          <a:off x="2943671" y="369333"/>
          <a:ext cx="2799457" cy="1493709"/>
        </a:xfrm>
        <a:prstGeom prst="roundRect">
          <a:avLst/>
        </a:prstGeom>
        <a:gradFill rotWithShape="0">
          <a:gsLst>
            <a:gs pos="0">
              <a:schemeClr val="accent3">
                <a:hueOff val="5625133"/>
                <a:satOff val="-8440"/>
                <a:lumOff val="-1373"/>
                <a:alphaOff val="0"/>
                <a:tint val="100000"/>
                <a:shade val="100000"/>
                <a:satMod val="130000"/>
              </a:schemeClr>
            </a:gs>
            <a:gs pos="100000">
              <a:schemeClr val="accent3">
                <a:hueOff val="5625133"/>
                <a:satOff val="-8440"/>
                <a:lumOff val="-137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i="1" kern="1200" dirty="0" smtClean="0">
              <a:solidFill>
                <a:schemeClr val="tx1"/>
              </a:solidFill>
            </a:rPr>
            <a:t>Text essential knowledge paired with visual reinforcement increase retention rate and comprehension. More </a:t>
          </a:r>
          <a:r>
            <a:rPr lang="en-US" sz="1600" i="1" kern="1200" dirty="0" smtClean="0">
              <a:solidFill>
                <a:schemeClr val="tx1"/>
              </a:solidFill>
            </a:rPr>
            <a:t>efficient.</a:t>
          </a:r>
          <a:endParaRPr lang="en-US" sz="1600" i="1" kern="1200" dirty="0">
            <a:solidFill>
              <a:schemeClr val="tx1"/>
            </a:solidFill>
          </a:endParaRPr>
        </a:p>
      </dsp:txBody>
      <dsp:txXfrm>
        <a:off x="2943671" y="369333"/>
        <a:ext cx="2799457" cy="1493709"/>
      </dsp:txXfrm>
    </dsp:sp>
    <dsp:sp modelId="{0830E535-F8EC-734B-9438-41271AC721EE}">
      <dsp:nvSpPr>
        <dsp:cNvPr id="0" name=""/>
        <dsp:cNvSpPr/>
      </dsp:nvSpPr>
      <dsp:spPr>
        <a:xfrm>
          <a:off x="5883101" y="369333"/>
          <a:ext cx="2799457" cy="1493709"/>
        </a:xfrm>
        <a:prstGeom prst="roundRect">
          <a:avLst/>
        </a:prstGeom>
        <a:gradFill rotWithShape="0">
          <a:gsLst>
            <a:gs pos="0">
              <a:schemeClr val="accent3">
                <a:hueOff val="11250266"/>
                <a:satOff val="-16880"/>
                <a:lumOff val="-2745"/>
                <a:alphaOff val="0"/>
                <a:tint val="100000"/>
                <a:shade val="100000"/>
                <a:satMod val="130000"/>
              </a:schemeClr>
            </a:gs>
            <a:gs pos="100000">
              <a:schemeClr val="accent3">
                <a:hueOff val="11250266"/>
                <a:satOff val="-16880"/>
                <a:lumOff val="-274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i="1" kern="1200" dirty="0" smtClean="0">
              <a:solidFill>
                <a:schemeClr val="tx1"/>
              </a:solidFill>
            </a:rPr>
            <a:t>Use of all 3 will transform teaching and learning. Building Self Directed Digital Learners </a:t>
          </a:r>
          <a:endParaRPr lang="en-US" sz="1800" i="1" kern="1200" dirty="0">
            <a:solidFill>
              <a:schemeClr val="tx1"/>
            </a:solidFill>
          </a:endParaRPr>
        </a:p>
      </dsp:txBody>
      <dsp:txXfrm>
        <a:off x="5883101" y="369333"/>
        <a:ext cx="2799457" cy="149370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32C06F-B389-0149-8932-D97C86EA0A55}">
      <dsp:nvSpPr>
        <dsp:cNvPr id="0" name=""/>
        <dsp:cNvSpPr/>
      </dsp:nvSpPr>
      <dsp:spPr>
        <a:xfrm>
          <a:off x="0" y="259955"/>
          <a:ext cx="8686800" cy="1299408"/>
        </a:xfrm>
        <a:prstGeom prst="rect">
          <a:avLst/>
        </a:prstGeom>
        <a:solidFill>
          <a:schemeClr val="accent2">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955800" rtl="0">
            <a:lnSpc>
              <a:spcPct val="90000"/>
            </a:lnSpc>
            <a:spcBef>
              <a:spcPct val="0"/>
            </a:spcBef>
            <a:spcAft>
              <a:spcPts val="1200"/>
            </a:spcAft>
          </a:pPr>
          <a:r>
            <a:rPr lang="en-US" sz="4400" kern="1200" dirty="0" smtClean="0">
              <a:solidFill>
                <a:srgbClr val="000000"/>
              </a:solidFill>
              <a:latin typeface="Arial Black"/>
              <a:cs typeface="Arial Black"/>
            </a:rPr>
            <a:t>3 Digital Curriculum Productivity Categories</a:t>
          </a:r>
          <a:endParaRPr lang="en-US" sz="4400" kern="1200" dirty="0">
            <a:solidFill>
              <a:srgbClr val="000000"/>
            </a:solidFill>
            <a:latin typeface="Arial Black"/>
            <a:cs typeface="Arial Black"/>
          </a:endParaRPr>
        </a:p>
      </dsp:txBody>
      <dsp:txXfrm>
        <a:off x="0" y="259955"/>
        <a:ext cx="8686800" cy="1299408"/>
      </dsp:txXfrm>
    </dsp:sp>
    <dsp:sp modelId="{E3B90005-0369-E74D-A985-DF8ED901CB2C}">
      <dsp:nvSpPr>
        <dsp:cNvPr id="0" name=""/>
        <dsp:cNvSpPr/>
      </dsp:nvSpPr>
      <dsp:spPr>
        <a:xfrm>
          <a:off x="4241" y="1572645"/>
          <a:ext cx="2892772" cy="3617229"/>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274320" rIns="91440" bIns="0" numCol="1" spcCol="1270" anchor="t" anchorCtr="1">
          <a:noAutofit/>
        </a:bodyPr>
        <a:lstStyle/>
        <a:p>
          <a:pPr lvl="0" algn="ctr" defTabSz="1244600" rtl="0">
            <a:lnSpc>
              <a:spcPct val="90000"/>
            </a:lnSpc>
            <a:spcBef>
              <a:spcPct val="0"/>
            </a:spcBef>
            <a:spcAft>
              <a:spcPts val="1200"/>
            </a:spcAft>
          </a:pPr>
          <a:r>
            <a:rPr lang="en-US" sz="2800" b="1" u="sng" kern="1200" smtClean="0">
              <a:solidFill>
                <a:srgbClr val="000000"/>
              </a:solidFill>
              <a:latin typeface="Arial Black"/>
              <a:cs typeface="Arial Black"/>
            </a:rPr>
            <a:t>Type 1</a:t>
          </a:r>
          <a:endParaRPr lang="en-US" sz="2000" b="1" u="sng" kern="1200" dirty="0" smtClean="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Word processors</a:t>
          </a:r>
          <a:endParaRPr lang="en-US" sz="1800" kern="1200" dirty="0" smtClean="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Voice recognition</a:t>
          </a:r>
          <a:endParaRPr lang="en-US" sz="1800" kern="1200" dirty="0" smtClean="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Email</a:t>
          </a:r>
          <a:endParaRPr lang="en-US" sz="1800" kern="1200" dirty="0" smtClean="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endParaRPr lang="en-US" sz="1800" kern="1200" dirty="0" smtClean="0">
            <a:solidFill>
              <a:srgbClr val="000000"/>
            </a:solidFill>
            <a:latin typeface="Arial Black"/>
            <a:cs typeface="Arial Black"/>
          </a:endParaRPr>
        </a:p>
      </dsp:txBody>
      <dsp:txXfrm>
        <a:off x="4241" y="1572645"/>
        <a:ext cx="2892772" cy="3617229"/>
      </dsp:txXfrm>
    </dsp:sp>
    <dsp:sp modelId="{63B43A96-486C-3B43-B51D-E27F05FCCCA2}">
      <dsp:nvSpPr>
        <dsp:cNvPr id="0" name=""/>
        <dsp:cNvSpPr/>
      </dsp:nvSpPr>
      <dsp:spPr>
        <a:xfrm>
          <a:off x="2897013" y="1572645"/>
          <a:ext cx="2892772" cy="3617229"/>
        </a:xfrm>
        <a:prstGeom prst="rect">
          <a:avLst/>
        </a:prstGeom>
        <a:gradFill rotWithShape="0">
          <a:gsLst>
            <a:gs pos="0">
              <a:schemeClr val="accent2">
                <a:hueOff val="2340760"/>
                <a:satOff val="-2919"/>
                <a:lumOff val="686"/>
                <a:alphaOff val="0"/>
                <a:tint val="100000"/>
                <a:shade val="100000"/>
                <a:satMod val="130000"/>
              </a:schemeClr>
            </a:gs>
            <a:gs pos="100000">
              <a:schemeClr val="accent2">
                <a:hueOff val="2340760"/>
                <a:satOff val="-2919"/>
                <a:lumOff val="686"/>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274320" rIns="91440" bIns="0" numCol="1" spcCol="1270" anchor="t" anchorCtr="1">
          <a:noAutofit/>
        </a:bodyPr>
        <a:lstStyle/>
        <a:p>
          <a:pPr lvl="0" algn="l" defTabSz="1244600" rtl="0">
            <a:lnSpc>
              <a:spcPct val="90000"/>
            </a:lnSpc>
            <a:spcBef>
              <a:spcPct val="0"/>
            </a:spcBef>
            <a:spcAft>
              <a:spcPts val="1200"/>
            </a:spcAft>
          </a:pPr>
          <a:r>
            <a:rPr lang="en-US" sz="2800" u="sng" kern="1200" dirty="0" smtClean="0">
              <a:solidFill>
                <a:srgbClr val="000000"/>
              </a:solidFill>
              <a:latin typeface="Arial Black"/>
              <a:cs typeface="Arial Black"/>
            </a:rPr>
            <a:t>Type 2</a:t>
          </a:r>
          <a:endParaRPr lang="en-US" sz="2000" u="sng"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Multi-Media</a:t>
          </a:r>
          <a:endParaRPr lang="en-US" sz="1800" kern="1200" dirty="0">
            <a:solidFill>
              <a:srgbClr val="000000"/>
            </a:solidFill>
            <a:latin typeface="Arial Black"/>
            <a:cs typeface="Arial Black"/>
          </a:endParaRPr>
        </a:p>
        <a:p>
          <a:pPr marL="342900" lvl="2"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Audio, </a:t>
          </a:r>
          <a:endParaRPr lang="en-US" sz="1800" kern="1200" dirty="0">
            <a:solidFill>
              <a:srgbClr val="000000"/>
            </a:solidFill>
            <a:latin typeface="Arial Black"/>
            <a:cs typeface="Arial Black"/>
          </a:endParaRPr>
        </a:p>
        <a:p>
          <a:pPr marL="342900" lvl="2"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music</a:t>
          </a:r>
          <a:endParaRPr lang="en-US" sz="1800" kern="1200" dirty="0">
            <a:solidFill>
              <a:srgbClr val="000000"/>
            </a:solidFill>
            <a:latin typeface="Arial Black"/>
            <a:cs typeface="Arial Black"/>
          </a:endParaRPr>
        </a:p>
        <a:p>
          <a:pPr marL="342900" lvl="2"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Photo, Art</a:t>
          </a:r>
          <a:endParaRPr lang="en-US" sz="1800" kern="1200" dirty="0">
            <a:solidFill>
              <a:srgbClr val="000000"/>
            </a:solidFill>
            <a:latin typeface="Arial Black"/>
            <a:cs typeface="Arial Black"/>
          </a:endParaRPr>
        </a:p>
        <a:p>
          <a:pPr marL="342900" lvl="2"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video </a:t>
          </a:r>
          <a:endParaRPr lang="en-US" sz="1800" kern="1200" dirty="0">
            <a:solidFill>
              <a:srgbClr val="000000"/>
            </a:solidFill>
            <a:latin typeface="Arial Black"/>
            <a:cs typeface="Arial Black"/>
          </a:endParaRPr>
        </a:p>
        <a:p>
          <a:pPr marL="342900" lvl="2"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etc</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endParaRPr lang="en-US" sz="1800" kern="1200" dirty="0">
            <a:solidFill>
              <a:srgbClr val="000000"/>
            </a:solidFill>
            <a:latin typeface="Arial Black"/>
            <a:cs typeface="Arial Black"/>
          </a:endParaRPr>
        </a:p>
      </dsp:txBody>
      <dsp:txXfrm>
        <a:off x="2897013" y="1572645"/>
        <a:ext cx="2892772" cy="3617229"/>
      </dsp:txXfrm>
    </dsp:sp>
    <dsp:sp modelId="{B114D81B-9915-8948-B6E1-828B69FB8DEC}">
      <dsp:nvSpPr>
        <dsp:cNvPr id="0" name=""/>
        <dsp:cNvSpPr/>
      </dsp:nvSpPr>
      <dsp:spPr>
        <a:xfrm>
          <a:off x="5789786" y="1590524"/>
          <a:ext cx="2892772" cy="3617229"/>
        </a:xfrm>
        <a:prstGeom prst="rect">
          <a:avLst/>
        </a:prstGeom>
        <a:gradFill rotWithShape="0">
          <a:gsLst>
            <a:gs pos="0">
              <a:schemeClr val="accent2">
                <a:hueOff val="4681520"/>
                <a:satOff val="-5839"/>
                <a:lumOff val="1373"/>
                <a:alphaOff val="0"/>
                <a:tint val="100000"/>
                <a:shade val="100000"/>
                <a:satMod val="130000"/>
              </a:schemeClr>
            </a:gs>
            <a:gs pos="100000">
              <a:schemeClr val="accent2">
                <a:hueOff val="4681520"/>
                <a:satOff val="-5839"/>
                <a:lumOff val="1373"/>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274320" rIns="91440" bIns="0" numCol="1" spcCol="1270" anchor="t" anchorCtr="1">
          <a:noAutofit/>
        </a:bodyPr>
        <a:lstStyle/>
        <a:p>
          <a:pPr lvl="0" algn="l" defTabSz="1244600" rtl="0">
            <a:lnSpc>
              <a:spcPct val="90000"/>
            </a:lnSpc>
            <a:spcBef>
              <a:spcPct val="0"/>
            </a:spcBef>
            <a:spcAft>
              <a:spcPts val="1200"/>
            </a:spcAft>
          </a:pPr>
          <a:r>
            <a:rPr lang="en-US" sz="2800" b="1" u="sng" kern="1200" dirty="0" smtClean="0">
              <a:solidFill>
                <a:srgbClr val="000000"/>
              </a:solidFill>
              <a:latin typeface="Arial Black"/>
              <a:cs typeface="Arial Black"/>
            </a:rPr>
            <a:t>Type 3</a:t>
          </a:r>
          <a:endParaRPr lang="en-US" sz="2000" b="1" u="sng"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smtClean="0">
              <a:solidFill>
                <a:srgbClr val="000000"/>
              </a:solidFill>
              <a:latin typeface="Arial Black"/>
              <a:cs typeface="Arial Black"/>
            </a:rPr>
            <a:t>Study Tools</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Self-management tools</a:t>
          </a:r>
          <a:endParaRPr lang="en-US" sz="1800" kern="1200" dirty="0">
            <a:solidFill>
              <a:srgbClr val="000000"/>
            </a:solidFill>
            <a:latin typeface="Arial Black"/>
            <a:cs typeface="Arial Black"/>
          </a:endParaRPr>
        </a:p>
        <a:p>
          <a:pPr marL="171450" lvl="1" indent="-171450" algn="l" defTabSz="800100" rtl="0">
            <a:lnSpc>
              <a:spcPct val="90000"/>
            </a:lnSpc>
            <a:spcBef>
              <a:spcPct val="0"/>
            </a:spcBef>
            <a:spcAft>
              <a:spcPts val="1200"/>
            </a:spcAft>
            <a:buChar char="••"/>
          </a:pPr>
          <a:r>
            <a:rPr lang="en-US" sz="1800" kern="1200" dirty="0" smtClean="0">
              <a:solidFill>
                <a:srgbClr val="000000"/>
              </a:solidFill>
              <a:latin typeface="Arial Black"/>
              <a:cs typeface="Arial Black"/>
            </a:rPr>
            <a:t>Organizational tools</a:t>
          </a:r>
          <a:endParaRPr lang="en-US" sz="1800" kern="1200" dirty="0">
            <a:solidFill>
              <a:srgbClr val="000000"/>
            </a:solidFill>
            <a:latin typeface="Arial Black"/>
            <a:cs typeface="Arial Black"/>
          </a:endParaRPr>
        </a:p>
      </dsp:txBody>
      <dsp:txXfrm>
        <a:off x="5789786" y="1590524"/>
        <a:ext cx="2892772" cy="3617229"/>
      </dsp:txXfrm>
    </dsp:sp>
    <dsp:sp modelId="{D84928A7-CA27-C54D-88E5-F49A202F37D3}">
      <dsp:nvSpPr>
        <dsp:cNvPr id="0" name=""/>
        <dsp:cNvSpPr/>
      </dsp:nvSpPr>
      <dsp:spPr>
        <a:xfrm>
          <a:off x="0" y="5157189"/>
          <a:ext cx="8686800" cy="991710"/>
        </a:xfrm>
        <a:prstGeom prst="rect">
          <a:avLst/>
        </a:prstGeom>
        <a:solidFill>
          <a:schemeClr val="accent2">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CE8F403-8BB1-DB41-9904-3A5DCACFDFC3}">
      <dsp:nvSpPr>
        <dsp:cNvPr id="0" name=""/>
        <dsp:cNvSpPr/>
      </dsp:nvSpPr>
      <dsp:spPr>
        <a:xfrm>
          <a:off x="3294995" y="0"/>
          <a:ext cx="1098331" cy="847136"/>
        </a:xfrm>
        <a:prstGeom prst="trapezoid">
          <a:avLst>
            <a:gd name="adj" fmla="val 64826"/>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5%</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Lecture</a:t>
          </a:r>
        </a:p>
      </dsp:txBody>
      <dsp:txXfrm>
        <a:off x="3294995" y="0"/>
        <a:ext cx="1098331" cy="847136"/>
      </dsp:txXfrm>
    </dsp:sp>
    <dsp:sp modelId="{DE12D34F-6BC4-8948-A7CC-D93AD9E608AF}">
      <dsp:nvSpPr>
        <dsp:cNvPr id="0" name=""/>
        <dsp:cNvSpPr/>
      </dsp:nvSpPr>
      <dsp:spPr>
        <a:xfrm>
          <a:off x="2745829" y="847136"/>
          <a:ext cx="2196663" cy="847136"/>
        </a:xfrm>
        <a:prstGeom prst="trapezoid">
          <a:avLst>
            <a:gd name="adj" fmla="val 64826"/>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Reading</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10%</a:t>
          </a:r>
        </a:p>
      </dsp:txBody>
      <dsp:txXfrm>
        <a:off x="3130245" y="847136"/>
        <a:ext cx="1427831" cy="847136"/>
      </dsp:txXfrm>
    </dsp:sp>
    <dsp:sp modelId="{584432FD-9AC0-1A4D-81D0-DAB944AAFC9B}">
      <dsp:nvSpPr>
        <dsp:cNvPr id="0" name=""/>
        <dsp:cNvSpPr/>
      </dsp:nvSpPr>
      <dsp:spPr>
        <a:xfrm>
          <a:off x="2196663" y="1694272"/>
          <a:ext cx="3294995" cy="847136"/>
        </a:xfrm>
        <a:prstGeom prst="trapezoid">
          <a:avLst>
            <a:gd name="adj" fmla="val 64826"/>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Audio/Visual</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20%</a:t>
          </a:r>
          <a:endParaRPr lang="en-US" sz="2300" b="1" kern="1200" dirty="0">
            <a:latin typeface="Abadi MT Condensed Extra Bold"/>
            <a:cs typeface="Abadi MT Condensed Extra Bold"/>
          </a:endParaRPr>
        </a:p>
      </dsp:txBody>
      <dsp:txXfrm>
        <a:off x="2773287" y="1694272"/>
        <a:ext cx="2141746" cy="847136"/>
      </dsp:txXfrm>
    </dsp:sp>
    <dsp:sp modelId="{826A1BA7-2BAB-8440-940B-D3EB86E882EC}">
      <dsp:nvSpPr>
        <dsp:cNvPr id="0" name=""/>
        <dsp:cNvSpPr/>
      </dsp:nvSpPr>
      <dsp:spPr>
        <a:xfrm>
          <a:off x="1647497" y="2541408"/>
          <a:ext cx="4393326" cy="847136"/>
        </a:xfrm>
        <a:prstGeom prst="trapezoid">
          <a:avLst>
            <a:gd name="adj" fmla="val 64826"/>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Demonstration</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30%</a:t>
          </a:r>
          <a:endParaRPr lang="en-US" sz="2300" b="1" kern="1200" dirty="0">
            <a:latin typeface="Abadi MT Condensed Extra Bold"/>
            <a:cs typeface="Abadi MT Condensed Extra Bold"/>
          </a:endParaRPr>
        </a:p>
      </dsp:txBody>
      <dsp:txXfrm>
        <a:off x="2416329" y="2541408"/>
        <a:ext cx="2855662" cy="847136"/>
      </dsp:txXfrm>
    </dsp:sp>
    <dsp:sp modelId="{ECF7AAF4-FF40-C349-9654-928E50A4F18A}">
      <dsp:nvSpPr>
        <dsp:cNvPr id="0" name=""/>
        <dsp:cNvSpPr/>
      </dsp:nvSpPr>
      <dsp:spPr>
        <a:xfrm>
          <a:off x="1098331" y="3388544"/>
          <a:ext cx="5491658" cy="847136"/>
        </a:xfrm>
        <a:prstGeom prst="trapezoid">
          <a:avLst>
            <a:gd name="adj" fmla="val 64826"/>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Discussion Group</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50%</a:t>
          </a:r>
          <a:endParaRPr lang="en-US" sz="2300" b="1" kern="1200" dirty="0">
            <a:latin typeface="Abadi MT Condensed Extra Bold"/>
            <a:cs typeface="Abadi MT Condensed Extra Bold"/>
          </a:endParaRPr>
        </a:p>
      </dsp:txBody>
      <dsp:txXfrm>
        <a:off x="2059371" y="3388544"/>
        <a:ext cx="3569578" cy="847136"/>
      </dsp:txXfrm>
    </dsp:sp>
    <dsp:sp modelId="{2B7E7B41-711B-934C-A38D-A23B684EE47C}">
      <dsp:nvSpPr>
        <dsp:cNvPr id="0" name=""/>
        <dsp:cNvSpPr/>
      </dsp:nvSpPr>
      <dsp:spPr>
        <a:xfrm>
          <a:off x="549165" y="4235680"/>
          <a:ext cx="6589990" cy="847136"/>
        </a:xfrm>
        <a:prstGeom prst="trapezoid">
          <a:avLst>
            <a:gd name="adj" fmla="val 64826"/>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Practice by Doing</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75%</a:t>
          </a:r>
          <a:endParaRPr lang="en-US" sz="2300" b="1" kern="1200" dirty="0">
            <a:latin typeface="Abadi MT Condensed Extra Bold"/>
            <a:cs typeface="Abadi MT Condensed Extra Bold"/>
          </a:endParaRPr>
        </a:p>
      </dsp:txBody>
      <dsp:txXfrm>
        <a:off x="1702414" y="4235680"/>
        <a:ext cx="4283493" cy="847136"/>
      </dsp:txXfrm>
    </dsp:sp>
    <dsp:sp modelId="{13BA82B7-68B0-164A-BAE1-080E6FB8F653}">
      <dsp:nvSpPr>
        <dsp:cNvPr id="0" name=""/>
        <dsp:cNvSpPr/>
      </dsp:nvSpPr>
      <dsp:spPr>
        <a:xfrm>
          <a:off x="0" y="5082816"/>
          <a:ext cx="7688322" cy="847136"/>
        </a:xfrm>
        <a:prstGeom prst="trapezoid">
          <a:avLst>
            <a:gd name="adj" fmla="val 64826"/>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Teach Others or Apply</a:t>
          </a:r>
        </a:p>
        <a:p>
          <a:pPr lvl="0" algn="ctr" defTabSz="1022350">
            <a:lnSpc>
              <a:spcPct val="90000"/>
            </a:lnSpc>
            <a:spcBef>
              <a:spcPct val="0"/>
            </a:spcBef>
            <a:spcAft>
              <a:spcPct val="35000"/>
            </a:spcAft>
          </a:pPr>
          <a:r>
            <a:rPr lang="en-US" sz="2300" b="1" kern="1200" dirty="0" smtClean="0">
              <a:latin typeface="Abadi MT Condensed Extra Bold"/>
              <a:cs typeface="Abadi MT Condensed Extra Bold"/>
            </a:rPr>
            <a:t>90%</a:t>
          </a:r>
          <a:endParaRPr lang="en-US" sz="2300" b="1" kern="1200" dirty="0">
            <a:latin typeface="Abadi MT Condensed Extra Bold"/>
            <a:cs typeface="Abadi MT Condensed Extra Bold"/>
          </a:endParaRPr>
        </a:p>
      </dsp:txBody>
      <dsp:txXfrm>
        <a:off x="1345456" y="5082816"/>
        <a:ext cx="4997409" cy="847136"/>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5FADAF-0841-1643-8B07-91D008C831F3}" type="datetimeFigureOut">
              <a:rPr lang="en-US" smtClean="0"/>
              <a:pPr/>
              <a:t>10/6/10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791AFB-2CA6-6B42-ADB1-F44ADA83D93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about the </a:t>
            </a:r>
            <a:r>
              <a:rPr lang="en-US" dirty="0" err="1" smtClean="0"/>
              <a:t>defini</a:t>
            </a:r>
            <a:endParaRPr lang="en-US" dirty="0"/>
          </a:p>
        </p:txBody>
      </p:sp>
      <p:sp>
        <p:nvSpPr>
          <p:cNvPr id="4" name="Slide Number Placeholder 3"/>
          <p:cNvSpPr>
            <a:spLocks noGrp="1"/>
          </p:cNvSpPr>
          <p:nvPr>
            <p:ph type="sldNum" sz="quarter" idx="10"/>
          </p:nvPr>
        </p:nvSpPr>
        <p:spPr/>
        <p:txBody>
          <a:bodyPr/>
          <a:lstStyle/>
          <a:p>
            <a:fld id="{40791AFB-2CA6-6B42-ADB1-F44ADA83D93F}"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76B36FB-2D50-8742-AD21-BA7A3CF47B09}" type="datetimeFigureOut">
              <a:rPr lang="en-US" smtClean="0"/>
              <a:pPr/>
              <a:t>10/6/10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6B36FB-2D50-8742-AD21-BA7A3CF47B09}" type="datetimeFigureOut">
              <a:rPr lang="en-US" smtClean="0"/>
              <a:pPr/>
              <a:t>10/6/10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6B36FB-2D50-8742-AD21-BA7A3CF47B09}" type="datetimeFigureOut">
              <a:rPr lang="en-US" smtClean="0"/>
              <a:pPr/>
              <a:t>10/6/10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6B36FB-2D50-8742-AD21-BA7A3CF47B09}" type="datetimeFigureOut">
              <a:rPr lang="en-US" smtClean="0"/>
              <a:pPr/>
              <a:t>10/6/10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76B36FB-2D50-8742-AD21-BA7A3CF47B09}" type="datetimeFigureOut">
              <a:rPr lang="en-US" smtClean="0"/>
              <a:pPr/>
              <a:t>10/6/10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76B36FB-2D50-8742-AD21-BA7A3CF47B09}" type="datetimeFigureOut">
              <a:rPr lang="en-US" smtClean="0"/>
              <a:pPr/>
              <a:t>10/6/10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76B36FB-2D50-8742-AD21-BA7A3CF47B09}" type="datetimeFigureOut">
              <a:rPr lang="en-US" smtClean="0"/>
              <a:pPr/>
              <a:t>10/6/10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6B36FB-2D50-8742-AD21-BA7A3CF47B09}" type="datetimeFigureOut">
              <a:rPr lang="en-US" smtClean="0"/>
              <a:pPr/>
              <a:t>10/6/10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B36FB-2D50-8742-AD21-BA7A3CF47B09}" type="datetimeFigureOut">
              <a:rPr lang="en-US" smtClean="0"/>
              <a:pPr/>
              <a:t>10/6/10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6B36FB-2D50-8742-AD21-BA7A3CF47B09}" type="datetimeFigureOut">
              <a:rPr lang="en-US" smtClean="0"/>
              <a:pPr/>
              <a:t>10/6/10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6B36FB-2D50-8742-AD21-BA7A3CF47B09}" type="datetimeFigureOut">
              <a:rPr lang="en-US" smtClean="0"/>
              <a:pPr/>
              <a:t>10/6/10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5077ED-FC58-4E44-AB96-FA1D14DEE09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6B36FB-2D50-8742-AD21-BA7A3CF47B09}" type="datetimeFigureOut">
              <a:rPr lang="en-US" smtClean="0"/>
              <a:pPr/>
              <a:t>10/6/10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5077ED-FC58-4E44-AB96-FA1D14DEE09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6.xml"/><Relationship Id="rId2"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6.xml"/><Relationship Id="rId2" Type="http://schemas.openxmlformats.org/officeDocument/2006/relationships/image" Target="../media/image4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eb.me.com/memoryalphacenter/mac" TargetMode="External"/><Relationship Id="rId3" Type="http://schemas.openxmlformats.org/officeDocument/2006/relationships/hyperlink" Target="http://web.me.com/memoryalphacenter/atfair"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diagramData" Target="../diagrams/data3.xml"/><Relationship Id="rId8" Type="http://schemas.openxmlformats.org/officeDocument/2006/relationships/diagramLayout" Target="../diagrams/layout3.xml"/><Relationship Id="rId9" Type="http://schemas.openxmlformats.org/officeDocument/2006/relationships/diagramQuickStyle" Target="../diagrams/quickStyle3.xml"/><Relationship Id="rId10" Type="http://schemas.openxmlformats.org/officeDocument/2006/relationships/diagramColors" Target="../diagrams/colors3.xml"/><Relationship Id="rId11"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7.xml.rels><?xml version="1.0" encoding="UTF-8" standalone="yes"?>
<Relationships xmlns="http://schemas.openxmlformats.org/package/2006/relationships"><Relationship Id="rId11" Type="http://schemas.openxmlformats.org/officeDocument/2006/relationships/image" Target="../media/image30.png"/><Relationship Id="rId12" Type="http://schemas.openxmlformats.org/officeDocument/2006/relationships/image" Target="../media/image31.png"/><Relationship Id="rId13" Type="http://schemas.openxmlformats.org/officeDocument/2006/relationships/image" Target="../media/image32.png"/><Relationship Id="rId14" Type="http://schemas.openxmlformats.org/officeDocument/2006/relationships/image" Target="../media/image33.png"/><Relationship Id="rId15" Type="http://schemas.openxmlformats.org/officeDocument/2006/relationships/image" Target="../media/image34.png"/><Relationship Id="rId16" Type="http://schemas.openxmlformats.org/officeDocument/2006/relationships/image" Target="../media/image35.png"/><Relationship Id="rId17"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image" Target="../media/image21.png"/><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 Id="rId10"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6.xml"/><Relationship Id="rId2"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png"/><Relationship Id="rId3"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rot="20952515">
            <a:off x="94077" y="584176"/>
            <a:ext cx="7934372" cy="1754327"/>
          </a:xfrm>
          <a:prstGeom prst="rect">
            <a:avLst/>
          </a:prstGeom>
          <a:noFill/>
        </p:spPr>
        <p:txBody>
          <a:bodyPr wrap="none" lIns="91440" tIns="45720" rIns="91440" bIns="45720">
            <a:spAutoFit/>
          </a:bodyPr>
          <a:lstStyle/>
          <a:p>
            <a:pPr algn="ctr"/>
            <a:r>
              <a:rPr lang="en-US" sz="5400" b="1" dirty="0" smtClean="0">
                <a:ln w="19050">
                  <a:solidFill>
                    <a:schemeClr val="tx1"/>
                  </a:solidFill>
                  <a:prstDash val="solid"/>
                </a:ln>
                <a:blipFill rotWithShape="0">
                  <a:blip r:embed="rId4"/>
                  <a:tile tx="0" ty="0" sx="100000" sy="100000" flip="none" algn="tl"/>
                </a:blipFill>
                <a:effectLst>
                  <a:outerShdw blurRad="50000" dist="50800" dir="7500000" algn="tl">
                    <a:srgbClr val="000000">
                      <a:shade val="5000"/>
                      <a:alpha val="35000"/>
                    </a:srgbClr>
                  </a:outerShdw>
                </a:effectLst>
                <a:latin typeface="Marker Felt"/>
                <a:cs typeface="Marker Felt"/>
              </a:rPr>
              <a:t>The Real</a:t>
            </a:r>
            <a:r>
              <a:rPr lang="en-US" sz="5400" b="1" dirty="0" smtClean="0">
                <a:ln w="19050">
                  <a:solidFill>
                    <a:schemeClr val="tx1"/>
                  </a:solidFill>
                  <a:prstDash val="solid"/>
                </a:ln>
                <a:blipFill rotWithShape="0">
                  <a:blip r:embed="rId4"/>
                  <a:tile tx="0" ty="0" sx="100000" sy="100000" flip="none" algn="tl"/>
                </a:blipFill>
                <a:effectLst>
                  <a:outerShdw blurRad="50000" dist="50800" dir="7500000" algn="tl">
                    <a:srgbClr val="000000">
                      <a:shade val="5000"/>
                      <a:alpha val="35000"/>
                    </a:srgbClr>
                  </a:outerShdw>
                </a:effectLst>
                <a:latin typeface="Marker Felt"/>
                <a:cs typeface="Marker Felt"/>
              </a:rPr>
              <a:t> What and Why</a:t>
            </a:r>
          </a:p>
          <a:p>
            <a:pPr algn="ctr"/>
            <a:r>
              <a:rPr lang="en-US" sz="5400" b="1" dirty="0" smtClean="0">
                <a:ln w="19050">
                  <a:solidFill>
                    <a:schemeClr val="tx1"/>
                  </a:solidFill>
                  <a:prstDash val="solid"/>
                </a:ln>
                <a:blipFill rotWithShape="0">
                  <a:blip r:embed="rId4"/>
                  <a:tile tx="0" ty="0" sx="100000" sy="100000" flip="none" algn="tl"/>
                </a:blipFill>
                <a:effectLst>
                  <a:outerShdw blurRad="50000" dist="50800" dir="7500000" algn="tl">
                    <a:srgbClr val="000000">
                      <a:shade val="5000"/>
                      <a:alpha val="35000"/>
                    </a:srgbClr>
                  </a:outerShdw>
                </a:effectLst>
                <a:latin typeface="Marker Felt"/>
                <a:cs typeface="Marker Felt"/>
              </a:rPr>
              <a:t>of Digital Curriculum (DC)</a:t>
            </a:r>
          </a:p>
        </p:txBody>
      </p:sp>
      <p:pic>
        <p:nvPicPr>
          <p:cNvPr id="5" name="Picture 4"/>
          <p:cNvPicPr>
            <a:picLocks noChangeAspect="1"/>
          </p:cNvPicPr>
          <p:nvPr/>
        </p:nvPicPr>
        <p:blipFill>
          <a:blip r:embed="rId5"/>
          <a:stretch>
            <a:fillRect/>
          </a:stretch>
        </p:blipFill>
        <p:spPr>
          <a:xfrm>
            <a:off x="3829317" y="2576559"/>
            <a:ext cx="1770345" cy="177034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11744" y="163286"/>
            <a:ext cx="6502271" cy="6531429"/>
          </a:xfrm>
          <a:prstGeom prst="roundRect">
            <a:avLst>
              <a:gd name="adj" fmla="val 8594"/>
            </a:avLst>
          </a:prstGeom>
          <a:solidFill>
            <a:srgbClr val="FFFFFF">
              <a:shade val="85000"/>
            </a:srgbClr>
          </a:solidFill>
          <a:ln>
            <a:noFill/>
          </a:ln>
          <a:effectLst/>
        </p:spPr>
      </p:pic>
      <p:sp>
        <p:nvSpPr>
          <p:cNvPr id="3" name="Title 7"/>
          <p:cNvSpPr txBox="1">
            <a:spLocks/>
          </p:cNvSpPr>
          <p:nvPr/>
        </p:nvSpPr>
        <p:spPr>
          <a:xfrm rot="19586260">
            <a:off x="-102243" y="926577"/>
            <a:ext cx="3564661" cy="705076"/>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7200" b="0" i="0" u="none" strike="noStrike" kern="1200" cap="none" spc="0" normalizeH="0" baseline="0" noProof="0" dirty="0" smtClean="0">
                <a:ln>
                  <a:noFill/>
                </a:ln>
                <a:solidFill>
                  <a:schemeClr val="tx1"/>
                </a:solidFill>
                <a:effectLst/>
                <a:uLnTx/>
                <a:uFillTx/>
                <a:latin typeface="Marker Felt"/>
                <a:ea typeface="+mj-ea"/>
                <a:cs typeface="Marker Felt"/>
              </a:rPr>
              <a:t>4MAT</a:t>
            </a:r>
            <a:endParaRPr kumimoji="0" lang="en-US" sz="7200" b="0" i="0" u="none" strike="noStrike" kern="1200" cap="none" spc="0" normalizeH="0" baseline="0" noProof="0" dirty="0">
              <a:ln>
                <a:noFill/>
              </a:ln>
              <a:solidFill>
                <a:schemeClr val="tx1"/>
              </a:solidFill>
              <a:effectLst/>
              <a:uLnTx/>
              <a:uFillTx/>
              <a:latin typeface="Marker Felt"/>
              <a:ea typeface="+mj-ea"/>
              <a:cs typeface="Marker Fe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l="6229" t="5229" r="8081" b="5664"/>
          <a:stretch>
            <a:fillRect/>
          </a:stretch>
        </p:blipFill>
        <p:spPr>
          <a:xfrm>
            <a:off x="287867" y="0"/>
            <a:ext cx="8619066" cy="6925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rot="20457954">
            <a:off x="207431" y="481382"/>
            <a:ext cx="2569934" cy="923330"/>
          </a:xfrm>
          <a:prstGeom prst="rect">
            <a:avLst/>
          </a:prstGeom>
          <a:noFill/>
        </p:spPr>
        <p:txBody>
          <a:bodyPr wrap="none" lIns="91440" tIns="45720" rIns="91440" bIns="45720">
            <a:spAutoFit/>
          </a:bodyPr>
          <a:lstStyle/>
          <a:p>
            <a:pPr algn="ctr"/>
            <a:r>
              <a:rPr lang="en-US" sz="5400" b="1" dirty="0" err="1" smtClean="0">
                <a:ln w="17780" cmpd="sng">
                  <a:solidFill>
                    <a:srgbClr val="FFFFFF"/>
                  </a:solidFill>
                  <a:prstDash val="solid"/>
                  <a:miter lim="800000"/>
                </a:ln>
                <a:effectLst>
                  <a:outerShdw blurRad="50800" algn="tl" rotWithShape="0">
                    <a:srgbClr val="000000"/>
                  </a:outerShdw>
                </a:effectLst>
                <a:latin typeface="Marker Felt"/>
                <a:cs typeface="Marker Felt"/>
              </a:rPr>
              <a:t>c</a:t>
            </a:r>
            <a:r>
              <a:rPr lang="en-US" sz="5400" b="1" cap="none" spc="0" dirty="0" err="1" smtClean="0">
                <a:ln w="17780" cmpd="sng">
                  <a:solidFill>
                    <a:srgbClr val="FFFFFF"/>
                  </a:solidFill>
                  <a:prstDash val="solid"/>
                  <a:miter lim="800000"/>
                </a:ln>
                <a:effectLst>
                  <a:outerShdw blurRad="50800" algn="tl" rotWithShape="0">
                    <a:srgbClr val="000000"/>
                  </a:outerShdw>
                </a:effectLst>
                <a:latin typeface="Marker Felt"/>
                <a:cs typeface="Marker Felt"/>
              </a:rPr>
              <a:t>ast.org</a:t>
            </a:r>
            <a:endParaRPr lang="en-US" sz="5400" b="1" cap="none" spc="0" dirty="0">
              <a:ln w="17780" cmpd="sng">
                <a:solidFill>
                  <a:srgbClr val="FFFFFF"/>
                </a:solidFill>
                <a:prstDash val="solid"/>
                <a:miter lim="800000"/>
              </a:ln>
              <a:effectLst>
                <a:outerShdw blurRad="50800" algn="tl" rotWithShape="0">
                  <a:srgbClr val="000000"/>
                </a:outerShdw>
              </a:effectLst>
              <a:latin typeface="Marker Felt"/>
              <a:cs typeface="Marker Fe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7"/>
          <p:cNvSpPr>
            <a:spLocks noGrp="1"/>
          </p:cNvSpPr>
          <p:nvPr>
            <p:ph type="title"/>
          </p:nvPr>
        </p:nvSpPr>
        <p:spPr>
          <a:xfrm>
            <a:off x="552450" y="256840"/>
            <a:ext cx="8229600" cy="1640926"/>
          </a:xfrm>
        </p:spPr>
        <p:txBody>
          <a:bodyPr>
            <a:normAutofit/>
          </a:bodyPr>
          <a:lstStyle/>
          <a:p>
            <a:r>
              <a:rPr lang="en-US" dirty="0" smtClean="0">
                <a:latin typeface="Marker Felt"/>
                <a:cs typeface="Marker Felt"/>
              </a:rPr>
              <a:t>How Do We Best Recognize Knowledge?</a:t>
            </a:r>
            <a:endParaRPr lang="en-US" dirty="0">
              <a:latin typeface="Marker Felt"/>
              <a:cs typeface="Marker Felt"/>
            </a:endParaRPr>
          </a:p>
        </p:txBody>
      </p:sp>
      <p:pic>
        <p:nvPicPr>
          <p:cNvPr id="5" name="Picture 4" descr="Screen shot 2010-09-15 at 7.04.50 PM.png"/>
          <p:cNvPicPr>
            <a:picLocks noChangeAspect="1"/>
          </p:cNvPicPr>
          <p:nvPr/>
        </p:nvPicPr>
        <p:blipFill>
          <a:blip r:embed="rId2"/>
          <a:stretch>
            <a:fillRect/>
          </a:stretch>
        </p:blipFill>
        <p:spPr>
          <a:xfrm>
            <a:off x="-1" y="2363788"/>
            <a:ext cx="9144001" cy="32639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7"/>
          <p:cNvSpPr>
            <a:spLocks noGrp="1"/>
          </p:cNvSpPr>
          <p:nvPr>
            <p:ph type="title"/>
          </p:nvPr>
        </p:nvSpPr>
        <p:spPr>
          <a:xfrm>
            <a:off x="552450" y="256839"/>
            <a:ext cx="8229600" cy="2050679"/>
          </a:xfrm>
        </p:spPr>
        <p:txBody>
          <a:bodyPr>
            <a:normAutofit fontScale="90000"/>
          </a:bodyPr>
          <a:lstStyle/>
          <a:p>
            <a:r>
              <a:rPr lang="en-US" dirty="0" smtClean="0">
                <a:latin typeface="Marker Felt"/>
                <a:cs typeface="Marker Felt"/>
              </a:rPr>
              <a:t>How is Knowledge Learned in the most Efficient and Effective Way by All?</a:t>
            </a:r>
            <a:endParaRPr lang="en-US" dirty="0">
              <a:latin typeface="Marker Felt"/>
              <a:cs typeface="Marker Felt"/>
            </a:endParaRPr>
          </a:p>
        </p:txBody>
      </p:sp>
      <p:pic>
        <p:nvPicPr>
          <p:cNvPr id="6" name="Picture 5" descr="Screen shot 2010-09-15 at 7.05.13 PM.png"/>
          <p:cNvPicPr>
            <a:picLocks noChangeAspect="1"/>
          </p:cNvPicPr>
          <p:nvPr/>
        </p:nvPicPr>
        <p:blipFill>
          <a:blip r:embed="rId2"/>
          <a:stretch>
            <a:fillRect/>
          </a:stretch>
        </p:blipFill>
        <p:spPr>
          <a:xfrm>
            <a:off x="-33334" y="2588688"/>
            <a:ext cx="9144000" cy="3086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7"/>
          <p:cNvSpPr>
            <a:spLocks noGrp="1"/>
          </p:cNvSpPr>
          <p:nvPr>
            <p:ph type="title"/>
          </p:nvPr>
        </p:nvSpPr>
        <p:spPr>
          <a:xfrm>
            <a:off x="552450" y="-81820"/>
            <a:ext cx="8229600" cy="1640926"/>
          </a:xfrm>
        </p:spPr>
        <p:txBody>
          <a:bodyPr>
            <a:normAutofit/>
          </a:bodyPr>
          <a:lstStyle/>
          <a:p>
            <a:r>
              <a:rPr lang="en-US" dirty="0" smtClean="0">
                <a:latin typeface="Marker Felt"/>
                <a:cs typeface="Marker Felt"/>
              </a:rPr>
              <a:t>What’s the Best Way to Engage the Learner?</a:t>
            </a:r>
            <a:endParaRPr lang="en-US" dirty="0">
              <a:latin typeface="Marker Felt"/>
              <a:cs typeface="Marker Felt"/>
            </a:endParaRPr>
          </a:p>
        </p:txBody>
      </p:sp>
      <p:sp>
        <p:nvSpPr>
          <p:cNvPr id="6" name="Rectangle 5"/>
          <p:cNvSpPr/>
          <p:nvPr/>
        </p:nvSpPr>
        <p:spPr>
          <a:xfrm>
            <a:off x="2421920" y="5186738"/>
            <a:ext cx="4571088" cy="1569660"/>
          </a:xfrm>
          <a:prstGeom prst="rect">
            <a:avLst/>
          </a:prstGeom>
          <a:noFill/>
        </p:spPr>
        <p:txBody>
          <a:bodyPr wrap="none" lIns="91440" tIns="45720" rIns="91440" bIns="45720">
            <a:spAutoFit/>
          </a:bodyPr>
          <a:lstStyle/>
          <a:p>
            <a:pPr algn="ctr"/>
            <a:r>
              <a:rPr lang="en-US" sz="9600" b="1" cap="none" spc="0" dirty="0" smtClean="0">
                <a:ln w="17780" cmpd="sng">
                  <a:solidFill>
                    <a:srgbClr val="FFFFFF"/>
                  </a:solidFill>
                  <a:prstDash val="solid"/>
                  <a:miter lim="800000"/>
                </a:ln>
                <a:solidFill>
                  <a:srgbClr val="00FF00"/>
                </a:solidFill>
                <a:effectLst>
                  <a:outerShdw blurRad="50800" algn="tl" rotWithShape="0">
                    <a:srgbClr val="000000"/>
                  </a:outerShdw>
                </a:effectLst>
                <a:latin typeface="Marker Felt"/>
                <a:cs typeface="Marker Felt"/>
              </a:rPr>
              <a:t>WHY???</a:t>
            </a:r>
            <a:endParaRPr lang="en-US" sz="9600" b="1" cap="none" spc="0" dirty="0">
              <a:ln w="17780" cmpd="sng">
                <a:solidFill>
                  <a:srgbClr val="FFFFFF"/>
                </a:solidFill>
                <a:prstDash val="solid"/>
                <a:miter lim="800000"/>
              </a:ln>
              <a:solidFill>
                <a:srgbClr val="00FF00"/>
              </a:solidFill>
              <a:effectLst>
                <a:outerShdw blurRad="50800" algn="tl" rotWithShape="0">
                  <a:srgbClr val="000000"/>
                </a:outerShdw>
              </a:effectLst>
              <a:latin typeface="Marker Felt"/>
              <a:cs typeface="Marker Felt"/>
            </a:endParaRPr>
          </a:p>
        </p:txBody>
      </p:sp>
      <p:pic>
        <p:nvPicPr>
          <p:cNvPr id="9" name="Picture 8" descr="Screen shot 2010-09-15 at 7.05.53 PM.png"/>
          <p:cNvPicPr>
            <a:picLocks noChangeAspect="1"/>
          </p:cNvPicPr>
          <p:nvPr/>
        </p:nvPicPr>
        <p:blipFill>
          <a:blip r:embed="rId2"/>
          <a:stretch>
            <a:fillRect/>
          </a:stretch>
        </p:blipFill>
        <p:spPr>
          <a:xfrm>
            <a:off x="0" y="1559106"/>
            <a:ext cx="9144000" cy="3365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0"/>
            <a:ext cx="8229600" cy="705076"/>
          </a:xfrm>
        </p:spPr>
        <p:txBody>
          <a:bodyPr>
            <a:normAutofit fontScale="90000"/>
          </a:bodyPr>
          <a:lstStyle/>
          <a:p>
            <a:r>
              <a:rPr lang="en-US" dirty="0" smtClean="0">
                <a:latin typeface="Abadi MT Condensed Extra Bold"/>
                <a:cs typeface="Abadi MT Condensed Extra Bold"/>
              </a:rPr>
              <a:t>The Pyramid of Learning</a:t>
            </a:r>
            <a:endParaRPr lang="en-US" dirty="0">
              <a:latin typeface="Abadi MT Condensed Extra Bold"/>
              <a:cs typeface="Abadi MT Condensed Extra Bold"/>
            </a:endParaRPr>
          </a:p>
        </p:txBody>
      </p:sp>
      <p:graphicFrame>
        <p:nvGraphicFramePr>
          <p:cNvPr id="12" name="Diagram 11"/>
          <p:cNvGraphicFramePr/>
          <p:nvPr/>
        </p:nvGraphicFramePr>
        <p:xfrm>
          <a:off x="771004" y="705076"/>
          <a:ext cx="7688322" cy="5929952"/>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14" name="Title 7"/>
          <p:cNvSpPr txBox="1">
            <a:spLocks/>
          </p:cNvSpPr>
          <p:nvPr/>
        </p:nvSpPr>
        <p:spPr>
          <a:xfrm rot="1502264">
            <a:off x="5703645" y="1216931"/>
            <a:ext cx="2774557" cy="1601837"/>
          </a:xfrm>
          <a:prstGeom prst="rect">
            <a:avLst/>
          </a:prstGeom>
        </p:spPr>
        <p:txBody>
          <a:bodyPr vert="horz" lIns="91440" tIns="45720" rIns="91440" bIns="45720" rtlCol="0" anchor="ctr">
            <a:normAutofit fontScale="90000" lnSpcReduction="20000"/>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Abadi MT Condensed Extra Bold"/>
                <a:ea typeface="+mj-ea"/>
                <a:cs typeface="Abadi MT Condensed Extra Bold"/>
              </a:rPr>
              <a:t>2 Week Retention</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Abadi MT Condensed Extra Bold"/>
                <a:ea typeface="+mj-ea"/>
                <a:cs typeface="Abadi MT Condensed Extra Bold"/>
              </a:rPr>
              <a:t>Rate</a:t>
            </a:r>
            <a:endParaRPr kumimoji="0" lang="en-US" sz="4400" b="0" i="0" u="none" strike="noStrike" kern="1200" cap="none" spc="0" normalizeH="0" baseline="0" noProof="0" dirty="0">
              <a:ln>
                <a:noFill/>
              </a:ln>
              <a:solidFill>
                <a:schemeClr val="tx1"/>
              </a:solidFill>
              <a:effectLst/>
              <a:uLnTx/>
              <a:uFillTx/>
              <a:latin typeface="Abadi MT Condensed Extra Bold"/>
              <a:ea typeface="+mj-ea"/>
              <a:cs typeface="Abadi MT Condensed Extra Bold"/>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l="6229" t="5229" r="8081" b="5664"/>
          <a:stretch>
            <a:fillRect/>
          </a:stretch>
        </p:blipFill>
        <p:spPr>
          <a:xfrm>
            <a:off x="287867" y="0"/>
            <a:ext cx="8619066" cy="6925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stretch>
            <a:fillRect/>
          </a:stretch>
        </p:blipFill>
        <p:spPr>
          <a:xfrm>
            <a:off x="1311744" y="163286"/>
            <a:ext cx="6502271" cy="6531429"/>
          </a:xfrm>
          <a:prstGeom prst="roundRect">
            <a:avLst>
              <a:gd name="adj" fmla="val 8594"/>
            </a:avLst>
          </a:prstGeom>
          <a:solidFill>
            <a:srgbClr val="FFFFFF">
              <a:shade val="85000"/>
            </a:srgbClr>
          </a:solidFill>
          <a:ln>
            <a:noFill/>
          </a:ln>
          <a:effectLst/>
        </p:spPr>
      </p:pic>
      <p:pic>
        <p:nvPicPr>
          <p:cNvPr id="6" name="Picture 5"/>
          <p:cNvPicPr>
            <a:picLocks noChangeAspect="1"/>
          </p:cNvPicPr>
          <p:nvPr/>
        </p:nvPicPr>
        <p:blipFill>
          <a:blip r:embed="rId4"/>
          <a:srcRect b="7974"/>
          <a:stretch>
            <a:fillRect/>
          </a:stretch>
        </p:blipFill>
        <p:spPr>
          <a:xfrm>
            <a:off x="5435600" y="400146"/>
            <a:ext cx="3251200" cy="3739924"/>
          </a:xfrm>
          <a:prstGeom prst="roundRect">
            <a:avLst>
              <a:gd name="adj" fmla="val 8594"/>
            </a:avLst>
          </a:prstGeom>
          <a:solidFill>
            <a:srgbClr val="FFFFFF">
              <a:shade val="85000"/>
            </a:srgbClr>
          </a:solidFill>
          <a:ln>
            <a:noFill/>
          </a:ln>
          <a:effectLst/>
        </p:spPr>
      </p:pic>
      <p:pic>
        <p:nvPicPr>
          <p:cNvPr id="7" name="Picture 6"/>
          <p:cNvPicPr>
            <a:picLocks noChangeAspect="1"/>
          </p:cNvPicPr>
          <p:nvPr/>
        </p:nvPicPr>
        <p:blipFill>
          <a:blip r:embed="rId5"/>
          <a:stretch>
            <a:fillRect/>
          </a:stretch>
        </p:blipFill>
        <p:spPr>
          <a:xfrm>
            <a:off x="287867" y="3911549"/>
            <a:ext cx="3339799" cy="2783166"/>
          </a:xfrm>
          <a:prstGeom prst="roundRect">
            <a:avLst>
              <a:gd name="adj" fmla="val 8594"/>
            </a:avLst>
          </a:prstGeom>
          <a:solidFill>
            <a:srgbClr val="FFFFFF">
              <a:shade val="85000"/>
            </a:srgbClr>
          </a:solidFill>
          <a:ln>
            <a:noFill/>
          </a:ln>
          <a:effectLst/>
        </p:spPr>
      </p:pic>
      <p:sp>
        <p:nvSpPr>
          <p:cNvPr id="9" name="Oval 8"/>
          <p:cNvSpPr/>
          <p:nvPr/>
        </p:nvSpPr>
        <p:spPr>
          <a:xfrm>
            <a:off x="2187327" y="1234882"/>
            <a:ext cx="4886208" cy="4639251"/>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6000" dirty="0" smtClean="0">
                <a:solidFill>
                  <a:srgbClr val="000000"/>
                </a:solidFill>
                <a:latin typeface="Gill Sans Ultra Bold"/>
                <a:cs typeface="Gill Sans Ultra Bold"/>
              </a:rPr>
              <a:t>Doable</a:t>
            </a:r>
          </a:p>
          <a:p>
            <a:pPr algn="ctr"/>
            <a:r>
              <a:rPr lang="en-US" sz="6000" dirty="0" smtClean="0">
                <a:solidFill>
                  <a:srgbClr val="000000"/>
                </a:solidFill>
                <a:latin typeface="Gill Sans Ultra Bold"/>
                <a:cs typeface="Gill Sans Ultra Bold"/>
              </a:rPr>
              <a:t>With DC</a:t>
            </a:r>
            <a:endParaRPr lang="en-US" sz="6000" dirty="0">
              <a:solidFill>
                <a:srgbClr val="000000"/>
              </a:solidFill>
              <a:latin typeface="Gill Sans Ultra Bold"/>
              <a:cs typeface="Gill Sans Ultra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par>
                          <p:cTn id="11" fill="hold">
                            <p:stCondLst>
                              <p:cond delay="1000"/>
                            </p:stCondLst>
                            <p:childTnLst>
                              <p:par>
                                <p:cTn id="12" presetID="48" presetClass="entr" presetSubtype="0" accel="5000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5"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16" dur="1000" fill="hold"/>
                                        <p:tgtEl>
                                          <p:spTgt spid="5"/>
                                        </p:tgtEl>
                                        <p:attrNameLst>
                                          <p:attrName>ppt_y</p:attrName>
                                        </p:attrNameLst>
                                      </p:cBhvr>
                                      <p:tavLst>
                                        <p:tav tm="0">
                                          <p:val>
                                            <p:strVal val="#ppt_y"/>
                                          </p:val>
                                        </p:tav>
                                        <p:tav tm="100000">
                                          <p:val>
                                            <p:strVal val="#ppt_y"/>
                                          </p:val>
                                        </p:tav>
                                      </p:tavLst>
                                    </p:anim>
                                    <p:animEffect transition="in" filter="fade">
                                      <p:cBhvr>
                                        <p:cTn id="17" dur="1000"/>
                                        <p:tgtEl>
                                          <p:spTgt spid="5"/>
                                        </p:tgtEl>
                                      </p:cBhvr>
                                    </p:animEffect>
                                  </p:childTnLst>
                                </p:cTn>
                              </p:par>
                            </p:childTnLst>
                          </p:cTn>
                        </p:par>
                        <p:par>
                          <p:cTn id="18" fill="hold">
                            <p:stCondLst>
                              <p:cond delay="2000"/>
                            </p:stCondLst>
                            <p:childTnLst>
                              <p:par>
                                <p:cTn id="19" presetID="48" presetClass="entr" presetSubtype="0" accel="5000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5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Effect transition="in" filter="fade">
                                      <p:cBhvr>
                                        <p:cTn id="24" dur="500"/>
                                        <p:tgtEl>
                                          <p:spTgt spid="6"/>
                                        </p:tgtEl>
                                      </p:cBhvr>
                                    </p:animEffect>
                                  </p:childTnLst>
                                </p:cTn>
                              </p:par>
                            </p:childTnLst>
                          </p:cTn>
                        </p:par>
                        <p:par>
                          <p:cTn id="25" fill="hold">
                            <p:stCondLst>
                              <p:cond delay="2500"/>
                            </p:stCondLst>
                            <p:childTnLst>
                              <p:par>
                                <p:cTn id="26" presetID="48" presetClass="entr" presetSubtype="0" accel="5000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9" dur="5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30" dur="500" fill="hold"/>
                                        <p:tgtEl>
                                          <p:spTgt spid="7"/>
                                        </p:tgtEl>
                                        <p:attrNameLst>
                                          <p:attrName>ppt_y</p:attrName>
                                        </p:attrNameLst>
                                      </p:cBhvr>
                                      <p:tavLst>
                                        <p:tav tm="0">
                                          <p:val>
                                            <p:strVal val="#ppt_y"/>
                                          </p:val>
                                        </p:tav>
                                        <p:tav tm="100000">
                                          <p:val>
                                            <p:strVal val="#ppt_y"/>
                                          </p:val>
                                        </p:tav>
                                      </p:tavLst>
                                    </p:anim>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4)">
                                      <p:cBhvr>
                                        <p:cTn id="3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657135" y="865014"/>
            <a:ext cx="184666" cy="369332"/>
          </a:xfrm>
          <a:prstGeom prst="rect">
            <a:avLst/>
          </a:prstGeom>
          <a:noFill/>
        </p:spPr>
        <p:txBody>
          <a:bodyPr wrap="none" rtlCol="0">
            <a:spAutoFit/>
          </a:bodyPr>
          <a:lstStyle/>
          <a:p>
            <a:endParaRPr lang="en-US" dirty="0"/>
          </a:p>
        </p:txBody>
      </p:sp>
      <p:sp>
        <p:nvSpPr>
          <p:cNvPr id="7" name="TextBox 6"/>
          <p:cNvSpPr txBox="1"/>
          <p:nvPr/>
        </p:nvSpPr>
        <p:spPr>
          <a:xfrm>
            <a:off x="363082" y="1931957"/>
            <a:ext cx="8588105" cy="206210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3200" dirty="0" smtClean="0">
                <a:hlinkClick r:id="rId2"/>
              </a:rPr>
              <a:t>http://web.me.com/memoryalphacenter/</a:t>
            </a:r>
            <a:r>
              <a:rPr lang="en-US" sz="3200" dirty="0" smtClean="0">
                <a:hlinkClick r:id="rId2"/>
              </a:rPr>
              <a:t>mac</a:t>
            </a:r>
            <a:endParaRPr lang="en-US" sz="3200" dirty="0" smtClean="0"/>
          </a:p>
          <a:p>
            <a:pPr algn="ctr"/>
            <a:endParaRPr lang="en-US" sz="3200" dirty="0" smtClean="0"/>
          </a:p>
          <a:p>
            <a:pPr algn="ctr"/>
            <a:r>
              <a:rPr lang="en-US" sz="3200" dirty="0" smtClean="0">
                <a:hlinkClick r:id="rId3"/>
              </a:rPr>
              <a:t>http://web.me.com/memoryalphacenter</a:t>
            </a:r>
            <a:r>
              <a:rPr lang="en-US" sz="3200" dirty="0" smtClean="0">
                <a:hlinkClick r:id="rId3"/>
              </a:rPr>
              <a:t>/atfair</a:t>
            </a:r>
            <a:endParaRPr lang="en-US" sz="3200" dirty="0" smtClean="0"/>
          </a:p>
          <a:p>
            <a:pPr algn="ctr"/>
            <a:endParaRPr lang="en-US" sz="3200" dirty="0"/>
          </a:p>
        </p:txBody>
      </p:sp>
      <p:sp>
        <p:nvSpPr>
          <p:cNvPr id="5" name="Title 7"/>
          <p:cNvSpPr>
            <a:spLocks noGrp="1"/>
          </p:cNvSpPr>
          <p:nvPr>
            <p:ph type="title"/>
          </p:nvPr>
        </p:nvSpPr>
        <p:spPr>
          <a:xfrm>
            <a:off x="552450" y="256840"/>
            <a:ext cx="8229600" cy="1640926"/>
          </a:xfrm>
        </p:spPr>
        <p:txBody>
          <a:bodyPr>
            <a:normAutofit/>
          </a:bodyPr>
          <a:lstStyle/>
          <a:p>
            <a:r>
              <a:rPr lang="en-US" dirty="0" smtClean="0">
                <a:latin typeface="Marker Felt"/>
                <a:cs typeface="Marker Felt"/>
              </a:rPr>
              <a:t>Showing </a:t>
            </a:r>
            <a:r>
              <a:rPr lang="en-US" dirty="0" smtClean="0">
                <a:latin typeface="Marker Felt"/>
                <a:cs typeface="Marker Felt"/>
              </a:rPr>
              <a:t>Off &amp; Sharing</a:t>
            </a:r>
            <a:endParaRPr lang="en-US" dirty="0">
              <a:latin typeface="Marker Felt"/>
              <a:cs typeface="Marker Felt"/>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657135" y="865014"/>
            <a:ext cx="184666" cy="369332"/>
          </a:xfrm>
          <a:prstGeom prst="rect">
            <a:avLst/>
          </a:prstGeom>
          <a:noFill/>
        </p:spPr>
        <p:txBody>
          <a:bodyPr wrap="none" rtlCol="0">
            <a:spAutoFit/>
          </a:bodyPr>
          <a:lstStyle/>
          <a:p>
            <a:endParaRPr lang="en-US" dirty="0"/>
          </a:p>
        </p:txBody>
      </p:sp>
      <p:sp>
        <p:nvSpPr>
          <p:cNvPr id="7" name="TextBox 6"/>
          <p:cNvSpPr txBox="1"/>
          <p:nvPr/>
        </p:nvSpPr>
        <p:spPr>
          <a:xfrm>
            <a:off x="363082" y="1234346"/>
            <a:ext cx="8588105" cy="452431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3200" dirty="0" smtClean="0"/>
              <a:t>What is Digital Curriculum?</a:t>
            </a:r>
          </a:p>
          <a:p>
            <a:r>
              <a:rPr lang="en-US" sz="3200" dirty="0" smtClean="0"/>
              <a:t>Digital curriculum is a media rich electronic version of a school’s adopted curriculum delivered in a digital environment. It arms educators with tools to reach and challenge all students at the point of instruction.  Digital Curriculum delivers informational curriculum through multiple modalities concurrently making learning more efficient, effective, and dynamic.</a:t>
            </a:r>
            <a:r>
              <a:rPr lang="en-US" sz="3200" dirty="0" smtClean="0"/>
              <a:t> </a:t>
            </a:r>
            <a:endParaRPr lang="en-US" sz="32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657135" y="865014"/>
            <a:ext cx="184666" cy="369332"/>
          </a:xfrm>
          <a:prstGeom prst="rect">
            <a:avLst/>
          </a:prstGeom>
          <a:noFill/>
        </p:spPr>
        <p:txBody>
          <a:bodyPr wrap="none" rtlCol="0">
            <a:spAutoFit/>
          </a:bodyPr>
          <a:lstStyle/>
          <a:p>
            <a:endParaRPr lang="en-US" dirty="0"/>
          </a:p>
        </p:txBody>
      </p:sp>
      <p:sp>
        <p:nvSpPr>
          <p:cNvPr id="7" name="TextBox 6"/>
          <p:cNvSpPr txBox="1"/>
          <p:nvPr/>
        </p:nvSpPr>
        <p:spPr>
          <a:xfrm>
            <a:off x="146873" y="352823"/>
            <a:ext cx="8879404" cy="612475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2800" dirty="0" smtClean="0"/>
              <a:t>What </a:t>
            </a:r>
            <a:r>
              <a:rPr lang="en-US" sz="2800" dirty="0" smtClean="0"/>
              <a:t>is a Digital Environment</a:t>
            </a:r>
            <a:r>
              <a:rPr lang="en-US" sz="2800" dirty="0" smtClean="0"/>
              <a:t>?</a:t>
            </a:r>
          </a:p>
          <a:p>
            <a:endParaRPr lang="en-US" sz="2800" dirty="0" smtClean="0"/>
          </a:p>
          <a:p>
            <a:r>
              <a:rPr lang="en-US" sz="2800" dirty="0" smtClean="0"/>
              <a:t>Educators in a digital environment are masters of their curriculum, facilitate collaborative learning, are open to new learning, and solution-oriented. Students in a Digital Environment are actively engaged in the learning process and can demonstrate their knowledge more flexibly, creatively, and collaboratively. The physical environment is equipped with the needed tools to deliver, practice, and demonstrate knowledge digitally.   </a:t>
            </a:r>
          </a:p>
          <a:p>
            <a:r>
              <a:rPr lang="en-US" sz="2800" dirty="0" smtClean="0"/>
              <a:t> </a:t>
            </a:r>
          </a:p>
          <a:p>
            <a:r>
              <a:rPr lang="en-US" sz="2800" dirty="0" smtClean="0"/>
              <a:t>A rich Digital Environment focuses not only on the retention of knowledge, but develops students and staff into self-directed digital learners in a collaborative global society.</a:t>
            </a:r>
            <a:r>
              <a:rPr lang="en-US" sz="2800" dirty="0" smtClean="0"/>
              <a:t> </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4" name="D 1"/>
          <p:cNvGraphicFramePr/>
          <p:nvPr/>
        </p:nvGraphicFramePr>
        <p:xfrm>
          <a:off x="-107315" y="250439"/>
          <a:ext cx="9144000" cy="6607561"/>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3" name="Rectangle 2"/>
          <p:cNvSpPr/>
          <p:nvPr/>
        </p:nvSpPr>
        <p:spPr>
          <a:xfrm rot="16200000">
            <a:off x="1135244" y="4508880"/>
            <a:ext cx="1755609" cy="1015663"/>
          </a:xfrm>
          <a:prstGeom prst="rect">
            <a:avLst/>
          </a:prstGeom>
          <a:noFill/>
        </p:spPr>
        <p:txBody>
          <a:bodyPr wrap="non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50-75% </a:t>
            </a:r>
          </a:p>
          <a:p>
            <a:pPr algn="ctr"/>
            <a:r>
              <a:rPr lang="en-US" sz="2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of learners</a:t>
            </a:r>
            <a:endParaRPr lang="en-US" sz="2000"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5" name="Rectangle 4"/>
          <p:cNvSpPr/>
          <p:nvPr/>
        </p:nvSpPr>
        <p:spPr>
          <a:xfrm>
            <a:off x="846923" y="2183439"/>
            <a:ext cx="1621232" cy="1015663"/>
          </a:xfrm>
          <a:prstGeom prst="rect">
            <a:avLst/>
          </a:prstGeom>
          <a:noFill/>
        </p:spPr>
        <p:txBody>
          <a:bodyPr wrap="none" lIns="91440" tIns="45720" rIns="91440" bIns="45720">
            <a:spAutoFit/>
          </a:bodyPr>
          <a:lstStyle/>
          <a:p>
            <a:pPr algn="ctr"/>
            <a:r>
              <a:rPr lang="en-US" sz="4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99.9%</a:t>
            </a:r>
          </a:p>
          <a:p>
            <a:pPr algn="ctr"/>
            <a:r>
              <a:rPr lang="en-US" sz="2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of learners</a:t>
            </a:r>
            <a:endParaRPr lang="en-US" sz="2000" b="1" cap="all" dirty="0" smtClean="0">
              <a:ln w="9000" cmpd="sng">
                <a:solidFill>
                  <a:schemeClr val="accent4">
                    <a:shade val="50000"/>
                    <a:satMod val="120000"/>
                  </a:schemeClr>
                </a:solidFill>
                <a:prstDash val="solid"/>
              </a:ln>
              <a:effectLst>
                <a:reflection blurRad="12700" stA="28000" endPos="45000" dist="1000" dir="5400000" sy="-100000" algn="bl" rotWithShape="0"/>
              </a:effectLst>
            </a:endParaRPr>
          </a:p>
        </p:txBody>
      </p:sp>
      <p:pic>
        <p:nvPicPr>
          <p:cNvPr id="8" name="Picture 7"/>
          <p:cNvPicPr>
            <a:picLocks noChangeAspect="1"/>
          </p:cNvPicPr>
          <p:nvPr/>
        </p:nvPicPr>
        <p:blipFill>
          <a:blip r:embed="rId8">
            <a:clrChange>
              <a:clrFrom>
                <a:srgbClr val="FFFFFF"/>
              </a:clrFrom>
              <a:clrTo>
                <a:srgbClr val="FFFFFF">
                  <a:alpha val="0"/>
                </a:srgbClr>
              </a:clrTo>
            </a:clrChange>
          </a:blip>
          <a:stretch>
            <a:fillRect/>
          </a:stretch>
        </p:blipFill>
        <p:spPr>
          <a:xfrm>
            <a:off x="0" y="250439"/>
            <a:ext cx="2468155" cy="2440832"/>
          </a:xfrm>
          <a:prstGeom prst="rect">
            <a:avLst/>
          </a:prstGeom>
        </p:spPr>
      </p:pic>
      <p:sp>
        <p:nvSpPr>
          <p:cNvPr id="7" name="Rectangle 6"/>
          <p:cNvSpPr/>
          <p:nvPr/>
        </p:nvSpPr>
        <p:spPr>
          <a:xfrm>
            <a:off x="2485795" y="917938"/>
            <a:ext cx="6427604" cy="2724486"/>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grpId="0" nodeType="clickEffect">
                                  <p:stCondLst>
                                    <p:cond delay="0"/>
                                  </p:stCondLst>
                                  <p:childTnLst>
                                    <p:animEffect transition="out" filter="slide(fromBottom)">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4657135" y="865014"/>
            <a:ext cx="184666" cy="369332"/>
          </a:xfrm>
          <a:prstGeom prst="rect">
            <a:avLst/>
          </a:prstGeom>
          <a:noFill/>
        </p:spPr>
        <p:txBody>
          <a:bodyPr wrap="none" rtlCol="0">
            <a:spAutoFit/>
          </a:bodyPr>
          <a:lstStyle/>
          <a:p>
            <a:endParaRPr lang="en-US" dirty="0"/>
          </a:p>
        </p:txBody>
      </p:sp>
      <p:sp>
        <p:nvSpPr>
          <p:cNvPr id="7" name="TextBox 6"/>
          <p:cNvSpPr txBox="1"/>
          <p:nvPr/>
        </p:nvSpPr>
        <p:spPr>
          <a:xfrm>
            <a:off x="599751" y="865014"/>
            <a:ext cx="8202479" cy="535531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3600" dirty="0" smtClean="0"/>
              <a:t>What </a:t>
            </a:r>
            <a:r>
              <a:rPr lang="en-US" sz="3600" dirty="0" smtClean="0"/>
              <a:t>is a Digital Conversion</a:t>
            </a:r>
            <a:r>
              <a:rPr lang="en-US" sz="3600" dirty="0" smtClean="0"/>
              <a:t>?</a:t>
            </a:r>
          </a:p>
          <a:p>
            <a:pPr algn="ctr"/>
            <a:endParaRPr lang="en-US" sz="3600" dirty="0" smtClean="0"/>
          </a:p>
          <a:p>
            <a:r>
              <a:rPr lang="en-US" sz="3600" dirty="0" smtClean="0"/>
              <a:t>Digital Conversion is the steady, organized transformation of the current curriculum, instructional practices, and physical learning environments. During a digital conversion staff and students team together to push each other to evolve their instructional and learning practices.  </a:t>
            </a:r>
          </a:p>
          <a:p>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313735" y="296332"/>
          <a:ext cx="8686800" cy="6237111"/>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4657135" y="865014"/>
            <a:ext cx="184666" cy="369332"/>
          </a:xfrm>
          <a:prstGeom prst="rect">
            <a:avLst/>
          </a:prstGeom>
          <a:noFill/>
        </p:spPr>
        <p:txBody>
          <a:bodyPr wrap="none" rtlCol="0">
            <a:spAutoFit/>
          </a:bodyPr>
          <a:lstStyle/>
          <a:p>
            <a:endParaRPr lang="en-US" dirty="0"/>
          </a:p>
        </p:txBody>
      </p:sp>
      <p:sp>
        <p:nvSpPr>
          <p:cNvPr id="7" name="TextBox 6"/>
          <p:cNvSpPr txBox="1"/>
          <p:nvPr/>
        </p:nvSpPr>
        <p:spPr>
          <a:xfrm>
            <a:off x="313735" y="6164111"/>
            <a:ext cx="2697979" cy="369332"/>
          </a:xfrm>
          <a:prstGeom prst="rect">
            <a:avLst/>
          </a:prstGeom>
          <a:noFill/>
        </p:spPr>
        <p:txBody>
          <a:bodyPr wrap="square" rtlCol="0">
            <a:spAutoFit/>
          </a:bodyPr>
          <a:lstStyle/>
          <a:p>
            <a:r>
              <a:rPr lang="en-US" dirty="0" smtClean="0"/>
              <a:t>©Lisa </a:t>
            </a:r>
            <a:r>
              <a:rPr lang="en-US" dirty="0" err="1" smtClean="0"/>
              <a:t>Pospishil</a:t>
            </a:r>
            <a:r>
              <a:rPr lang="en-US" dirty="0" smtClean="0"/>
              <a:t> 8/2010</a:t>
            </a:r>
            <a:endParaRPr lang="en-US" dirty="0"/>
          </a:p>
        </p:txBody>
      </p:sp>
      <p:graphicFrame>
        <p:nvGraphicFramePr>
          <p:cNvPr id="6" name="Diagram 5"/>
          <p:cNvGraphicFramePr/>
          <p:nvPr/>
        </p:nvGraphicFramePr>
        <p:xfrm>
          <a:off x="313735" y="4301068"/>
          <a:ext cx="8686800" cy="2232376"/>
        </p:xfrm>
        <a:graphic>
          <a:graphicData uri="http://schemas.openxmlformats.org/drawingml/2006/diagram">
            <a: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313735" y="296332"/>
          <a:ext cx="8686800" cy="6237111"/>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4657135" y="865014"/>
            <a:ext cx="184666" cy="369332"/>
          </a:xfrm>
          <a:prstGeom prst="rect">
            <a:avLst/>
          </a:prstGeom>
          <a:noFill/>
        </p:spPr>
        <p:txBody>
          <a:bodyPr wrap="none" rtlCol="0">
            <a:spAutoFit/>
          </a:bodyPr>
          <a:lstStyle/>
          <a:p>
            <a:endParaRPr lang="en-US" dirty="0"/>
          </a:p>
        </p:txBody>
      </p:sp>
      <p:sp>
        <p:nvSpPr>
          <p:cNvPr id="7" name="TextBox 6"/>
          <p:cNvSpPr txBox="1"/>
          <p:nvPr/>
        </p:nvSpPr>
        <p:spPr>
          <a:xfrm>
            <a:off x="313735" y="6058265"/>
            <a:ext cx="2697979" cy="369332"/>
          </a:xfrm>
          <a:prstGeom prst="rect">
            <a:avLst/>
          </a:prstGeom>
          <a:noFill/>
        </p:spPr>
        <p:txBody>
          <a:bodyPr wrap="square" rtlCol="0">
            <a:spAutoFit/>
          </a:bodyPr>
          <a:lstStyle/>
          <a:p>
            <a:r>
              <a:rPr lang="en-US" dirty="0" smtClean="0"/>
              <a:t>©Lisa </a:t>
            </a:r>
            <a:r>
              <a:rPr lang="en-US" dirty="0" err="1" smtClean="0"/>
              <a:t>Pospishil</a:t>
            </a:r>
            <a:r>
              <a:rPr lang="en-US" dirty="0" smtClean="0"/>
              <a:t> 10/</a:t>
            </a:r>
            <a:r>
              <a:rPr lang="en-US" dirty="0" smtClean="0"/>
              <a:t>2010</a:t>
            </a: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normAutofit fontScale="90000"/>
          </a:bodyPr>
          <a:lstStyle/>
          <a:p>
            <a:r>
              <a:rPr lang="en-US" dirty="0" smtClean="0">
                <a:solidFill>
                  <a:srgbClr val="000000"/>
                </a:solidFill>
                <a:latin typeface="Arial Black"/>
                <a:cs typeface="Arial Black"/>
              </a:rPr>
              <a:t>Type 1</a:t>
            </a:r>
            <a:br>
              <a:rPr lang="en-US" dirty="0" smtClean="0">
                <a:solidFill>
                  <a:srgbClr val="000000"/>
                </a:solidFill>
                <a:latin typeface="Arial Black"/>
                <a:cs typeface="Arial Black"/>
              </a:rPr>
            </a:br>
            <a:r>
              <a:rPr lang="en-US" sz="3556" dirty="0" smtClean="0">
                <a:solidFill>
                  <a:srgbClr val="000000"/>
                </a:solidFill>
                <a:latin typeface="Arial Black"/>
                <a:cs typeface="Arial Black"/>
              </a:rPr>
              <a:t>Digitized Text</a:t>
            </a:r>
            <a:endParaRPr lang="en-US" sz="3556" dirty="0">
              <a:solidFill>
                <a:srgbClr val="000000"/>
              </a:solidFill>
              <a:latin typeface="Arial Black"/>
              <a:cs typeface="Arial Black"/>
            </a:endParaRPr>
          </a:p>
        </p:txBody>
      </p:sp>
      <p:sp>
        <p:nvSpPr>
          <p:cNvPr id="5" name="Title 3"/>
          <p:cNvSpPr txBox="1">
            <a:spLocks/>
          </p:cNvSpPr>
          <p:nvPr/>
        </p:nvSpPr>
        <p:spPr>
          <a:xfrm>
            <a:off x="457200" y="5151885"/>
            <a:ext cx="8229600" cy="1466856"/>
          </a:xfrm>
          <a:prstGeom prst="rect">
            <a:avLst/>
          </a:prstGeom>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algn="ctr">
              <a:spcBef>
                <a:spcPct val="0"/>
              </a:spcBef>
            </a:pPr>
            <a:r>
              <a:rPr kumimoji="0" lang="en-US" sz="2400" b="0" i="0" u="none" strike="noStrike" kern="1200" cap="none" spc="0" normalizeH="0" baseline="0" noProof="0" dirty="0" smtClean="0">
                <a:ln>
                  <a:noFill/>
                </a:ln>
                <a:solidFill>
                  <a:srgbClr val="000000"/>
                </a:solidFill>
                <a:effectLst/>
                <a:uLnTx/>
                <a:uFillTx/>
                <a:latin typeface="Arial Black"/>
                <a:ea typeface="+mn-ea"/>
                <a:cs typeface="Arial Black"/>
              </a:rPr>
              <a:t>Unlocks the written word for those with </a:t>
            </a:r>
            <a:r>
              <a:rPr lang="en-US" sz="2400" dirty="0" smtClean="0">
                <a:solidFill>
                  <a:srgbClr val="000000"/>
                </a:solidFill>
                <a:latin typeface="Arial Black"/>
                <a:cs typeface="Arial Black"/>
              </a:rPr>
              <a:t>difficulty decoding the English language. </a:t>
            </a:r>
          </a:p>
          <a:p>
            <a:pPr algn="ctr">
              <a:spcBef>
                <a:spcPct val="0"/>
              </a:spcBef>
            </a:pPr>
            <a:r>
              <a:rPr lang="en-US" sz="2400" dirty="0" smtClean="0">
                <a:solidFill>
                  <a:srgbClr val="000000"/>
                </a:solidFill>
                <a:latin typeface="Arial Black"/>
                <a:cs typeface="Arial Black"/>
              </a:rPr>
              <a:t>Levels the playing field for many </a:t>
            </a:r>
          </a:p>
          <a:p>
            <a:pPr algn="ctr">
              <a:spcBef>
                <a:spcPct val="0"/>
              </a:spcBef>
            </a:pPr>
            <a:r>
              <a:rPr lang="en-US" sz="2400" b="1" dirty="0" smtClean="0">
                <a:solidFill>
                  <a:srgbClr val="953735"/>
                </a:solidFill>
                <a:latin typeface="Arial Black"/>
                <a:cs typeface="Arial Black"/>
              </a:rPr>
              <a:t>At the </a:t>
            </a:r>
            <a:r>
              <a:rPr lang="en-US" sz="2400" b="1" dirty="0" smtClean="0">
                <a:solidFill>
                  <a:schemeClr val="accent2">
                    <a:lumMod val="75000"/>
                  </a:schemeClr>
                </a:solidFill>
                <a:latin typeface="Arial Black"/>
                <a:cs typeface="Arial Black"/>
              </a:rPr>
              <a:t>Point of Instruction</a:t>
            </a:r>
            <a:r>
              <a:rPr lang="en-US" sz="2400" dirty="0" smtClean="0">
                <a:solidFill>
                  <a:srgbClr val="000000"/>
                </a:solidFill>
                <a:latin typeface="Arial Black"/>
                <a:cs typeface="Arial Black"/>
              </a:rPr>
              <a:t>.</a:t>
            </a:r>
            <a:endParaRPr kumimoji="0" lang="en-US" sz="2400" b="0" i="0" u="none" strike="noStrike" kern="1200" cap="none" spc="0" normalizeH="0" baseline="0" noProof="0" dirty="0">
              <a:ln>
                <a:noFill/>
              </a:ln>
              <a:solidFill>
                <a:srgbClr val="000000"/>
              </a:solidFill>
              <a:effectLst/>
              <a:uLnTx/>
              <a:uFillTx/>
              <a:latin typeface="Arial Black"/>
              <a:ea typeface="+mn-ea"/>
              <a:cs typeface="Arial Black"/>
            </a:endParaRPr>
          </a:p>
        </p:txBody>
      </p:sp>
      <p:pic>
        <p:nvPicPr>
          <p:cNvPr id="6" name="Picture 5" descr="Screen shot 2010-08-02 at 12.27.18 PM.png"/>
          <p:cNvPicPr>
            <a:picLocks noChangeAspect="1"/>
          </p:cNvPicPr>
          <p:nvPr/>
        </p:nvPicPr>
        <p:blipFill>
          <a:blip r:embed="rId2"/>
          <a:stretch>
            <a:fillRect/>
          </a:stretch>
        </p:blipFill>
        <p:spPr>
          <a:xfrm>
            <a:off x="457200" y="531007"/>
            <a:ext cx="2120900" cy="2336800"/>
          </a:xfrm>
          <a:prstGeom prst="rect">
            <a:avLst/>
          </a:prstGeom>
        </p:spPr>
      </p:pic>
      <p:pic>
        <p:nvPicPr>
          <p:cNvPr id="7" name="Picture 6" descr="Screen shot 2010-08-02 at 12.27.53 PM.png"/>
          <p:cNvPicPr>
            <a:picLocks noChangeAspect="1"/>
          </p:cNvPicPr>
          <p:nvPr/>
        </p:nvPicPr>
        <p:blipFill>
          <a:blip r:embed="rId3"/>
          <a:stretch>
            <a:fillRect/>
          </a:stretch>
        </p:blipFill>
        <p:spPr>
          <a:xfrm>
            <a:off x="6361436" y="2444023"/>
            <a:ext cx="2120900" cy="2413000"/>
          </a:xfrm>
          <a:prstGeom prst="rect">
            <a:avLst/>
          </a:prstGeom>
        </p:spPr>
      </p:pic>
      <p:pic>
        <p:nvPicPr>
          <p:cNvPr id="9" name="Picture 8" descr="Screen shot 2010-08-02 at 12.30.33 PM.png"/>
          <p:cNvPicPr>
            <a:picLocks noChangeAspect="1"/>
          </p:cNvPicPr>
          <p:nvPr/>
        </p:nvPicPr>
        <p:blipFill>
          <a:blip r:embed="rId4"/>
          <a:stretch>
            <a:fillRect/>
          </a:stretch>
        </p:blipFill>
        <p:spPr>
          <a:xfrm>
            <a:off x="76200" y="531007"/>
            <a:ext cx="8610600" cy="6019800"/>
          </a:xfrm>
          <a:prstGeom prst="rect">
            <a:avLst/>
          </a:prstGeom>
          <a:noFill/>
          <a:ln>
            <a:noFill/>
          </a:ln>
        </p:spPr>
      </p:pic>
      <p:pic>
        <p:nvPicPr>
          <p:cNvPr id="10" name="Picture 9" descr="Screen shot 2010-08-02 at 4.43.02 PM.png"/>
          <p:cNvPicPr>
            <a:picLocks noChangeAspect="1"/>
          </p:cNvPicPr>
          <p:nvPr/>
        </p:nvPicPr>
        <p:blipFill>
          <a:blip r:embed="rId5"/>
          <a:stretch>
            <a:fillRect/>
          </a:stretch>
        </p:blipFill>
        <p:spPr>
          <a:xfrm>
            <a:off x="3872236" y="531007"/>
            <a:ext cx="4610100" cy="5803900"/>
          </a:xfrm>
          <a:prstGeom prst="rect">
            <a:avLst/>
          </a:prstGeom>
        </p:spPr>
      </p:pic>
      <p:pic>
        <p:nvPicPr>
          <p:cNvPr id="15" name="Picture 14"/>
          <p:cNvPicPr>
            <a:picLocks noChangeAspect="1"/>
          </p:cNvPicPr>
          <p:nvPr/>
        </p:nvPicPr>
        <p:blipFill>
          <a:blip r:embed="rId6"/>
          <a:stretch>
            <a:fillRect/>
          </a:stretch>
        </p:blipFill>
        <p:spPr>
          <a:xfrm rot="16200000">
            <a:off x="1152526" y="-801687"/>
            <a:ext cx="6457950" cy="8610599"/>
          </a:xfrm>
          <a:prstGeom prst="rect">
            <a:avLst/>
          </a:prstGeom>
        </p:spPr>
      </p:pic>
      <p:pic>
        <p:nvPicPr>
          <p:cNvPr id="14" name="Picture 13"/>
          <p:cNvPicPr>
            <a:picLocks noChangeAspect="1"/>
          </p:cNvPicPr>
          <p:nvPr/>
        </p:nvPicPr>
        <p:blipFill>
          <a:blip r:embed="rId7"/>
          <a:stretch>
            <a:fillRect/>
          </a:stretch>
        </p:blipFill>
        <p:spPr>
          <a:xfrm rot="16200000">
            <a:off x="1158384" y="-842702"/>
            <a:ext cx="6493105" cy="8657474"/>
          </a:xfrm>
          <a:prstGeom prst="rect">
            <a:avLst/>
          </a:prstGeom>
        </p:spPr>
      </p:pic>
      <p:pic>
        <p:nvPicPr>
          <p:cNvPr id="13" name="Picture 12"/>
          <p:cNvPicPr>
            <a:picLocks noChangeAspect="1"/>
          </p:cNvPicPr>
          <p:nvPr/>
        </p:nvPicPr>
        <p:blipFill>
          <a:blip r:embed="rId8"/>
          <a:stretch>
            <a:fillRect/>
          </a:stretch>
        </p:blipFill>
        <p:spPr>
          <a:xfrm rot="16200000">
            <a:off x="1179287" y="-828447"/>
            <a:ext cx="6618515" cy="88246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2" presetClass="entr" presetSubtype="4" accel="50000" decel="5000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5"/>
                                        </p:tgtEl>
                                        <p:attrNameLst>
                                          <p:attrName>style.visibility</p:attrName>
                                        </p:attrNameLst>
                                      </p:cBhvr>
                                      <p:to>
                                        <p:strVal val="hidden"/>
                                      </p:to>
                                    </p:set>
                                  </p:childTnLst>
                                </p:cTn>
                              </p:par>
                              <p:par>
                                <p:cTn id="25" presetID="2" presetClass="entr" presetSubtype="4" accel="50000" decel="5000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14"/>
                                        </p:tgtEl>
                                        <p:attrNameLst>
                                          <p:attrName>style.visibility</p:attrName>
                                        </p:attrNameLst>
                                      </p:cBhvr>
                                      <p:to>
                                        <p:strVal val="hidden"/>
                                      </p:to>
                                    </p:set>
                                  </p:childTnLst>
                                </p:cTn>
                              </p:par>
                              <p:par>
                                <p:cTn id="33" presetID="2" presetClass="entr" presetSubtype="4" accel="50000" decel="5000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3"/>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2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gradFill>
            <a:gsLst>
              <a:gs pos="0">
                <a:srgbClr val="65D88F"/>
              </a:gs>
              <a:gs pos="100000">
                <a:srgbClr val="A7FFC3"/>
              </a:gs>
            </a:gsLst>
          </a:gradFill>
        </p:spPr>
        <p:style>
          <a:lnRef idx="1">
            <a:schemeClr val="accent3"/>
          </a:lnRef>
          <a:fillRef idx="3">
            <a:schemeClr val="accent3"/>
          </a:fillRef>
          <a:effectRef idx="2">
            <a:schemeClr val="accent3"/>
          </a:effectRef>
          <a:fontRef idx="minor">
            <a:schemeClr val="lt1"/>
          </a:fontRef>
        </p:style>
        <p:txBody>
          <a:bodyPr wrap="none">
            <a:normAutofit fontScale="90000"/>
          </a:bodyPr>
          <a:lstStyle/>
          <a:p>
            <a:pPr lvl="0"/>
            <a:r>
              <a:rPr lang="en-US" dirty="0" smtClean="0">
                <a:solidFill>
                  <a:srgbClr val="000000"/>
                </a:solidFill>
                <a:latin typeface="Arial Black"/>
                <a:cs typeface="Arial Black"/>
              </a:rPr>
              <a:t>Type 2 DC</a:t>
            </a:r>
            <a:br>
              <a:rPr lang="en-US" dirty="0" smtClean="0">
                <a:solidFill>
                  <a:srgbClr val="000000"/>
                </a:solidFill>
                <a:latin typeface="Arial Black"/>
                <a:cs typeface="Arial Black"/>
              </a:rPr>
            </a:br>
            <a:r>
              <a:rPr lang="en-US" sz="2667" dirty="0" smtClean="0">
                <a:solidFill>
                  <a:srgbClr val="000000"/>
                </a:solidFill>
                <a:latin typeface="Arial Black"/>
                <a:cs typeface="Arial Black"/>
              </a:rPr>
              <a:t>Added graphics, audio, and/or video. </a:t>
            </a:r>
            <a:r>
              <a:rPr lang="en-US" sz="2667" dirty="0" smtClean="0"/>
              <a:t/>
            </a:r>
            <a:br>
              <a:rPr lang="en-US" sz="2667" dirty="0" smtClean="0"/>
            </a:br>
            <a:endParaRPr lang="en-US" sz="2667" dirty="0">
              <a:solidFill>
                <a:srgbClr val="000000"/>
              </a:solidFill>
              <a:latin typeface="Arial Black"/>
              <a:cs typeface="Arial Black"/>
            </a:endParaRPr>
          </a:p>
        </p:txBody>
      </p:sp>
      <p:sp>
        <p:nvSpPr>
          <p:cNvPr id="3" name="Title 3"/>
          <p:cNvSpPr txBox="1">
            <a:spLocks/>
          </p:cNvSpPr>
          <p:nvPr/>
        </p:nvSpPr>
        <p:spPr>
          <a:xfrm>
            <a:off x="609600" y="5439964"/>
            <a:ext cx="8229600" cy="1143000"/>
          </a:xfrm>
          <a:prstGeom prst="rect">
            <a:avLst/>
          </a:prstGeom>
          <a:gradFill rotWithShape="1">
            <a:gsLst>
              <a:gs pos="0">
                <a:srgbClr val="65D88F"/>
              </a:gs>
              <a:gs pos="100000">
                <a:srgbClr val="A7FFC3"/>
              </a:gs>
            </a:gsLst>
            <a:lin ang="16200000" scaled="0"/>
          </a:gradFill>
        </p:spPr>
        <p:style>
          <a:lnRef idx="1">
            <a:schemeClr val="accent3"/>
          </a:lnRef>
          <a:fillRef idx="3">
            <a:schemeClr val="accent3"/>
          </a:fillRef>
          <a:effectRef idx="2">
            <a:schemeClr val="accent3"/>
          </a:effectRef>
          <a:fontRef idx="minor">
            <a:schemeClr val="lt1"/>
          </a:fontRef>
        </p:style>
        <p:txBody>
          <a:bodyPr vert="horz" wrap="none" lIns="91440" tIns="228600" rIns="91440" bIns="0" rtlCol="0" anchor="ctr">
            <a:normAutofit fontScale="90000" lnSpcReduction="10000"/>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2400" dirty="0" smtClean="0">
                <a:solidFill>
                  <a:srgbClr val="000000"/>
                </a:solidFill>
                <a:latin typeface="Arial Black"/>
                <a:cs typeface="Arial Black"/>
              </a:rPr>
              <a:t>Multiple Modalities=</a:t>
            </a:r>
          </a:p>
          <a:p>
            <a:pPr algn="ctr">
              <a:spcBef>
                <a:spcPct val="0"/>
              </a:spcBef>
            </a:pPr>
            <a:r>
              <a:rPr lang="en-US" sz="2400" dirty="0" smtClean="0">
                <a:solidFill>
                  <a:srgbClr val="000000"/>
                </a:solidFill>
                <a:latin typeface="Arial Black"/>
                <a:cs typeface="Arial Black"/>
              </a:rPr>
              <a:t>Catching all types of Learners </a:t>
            </a:r>
          </a:p>
          <a:p>
            <a:pPr algn="ctr">
              <a:spcBef>
                <a:spcPct val="0"/>
              </a:spcBef>
            </a:pPr>
            <a:r>
              <a:rPr lang="en-US" sz="2400" b="1" dirty="0" smtClean="0">
                <a:solidFill>
                  <a:srgbClr val="953735"/>
                </a:solidFill>
                <a:latin typeface="Arial Black"/>
                <a:cs typeface="Arial Black"/>
              </a:rPr>
              <a:t>At the </a:t>
            </a:r>
            <a:r>
              <a:rPr lang="en-US" sz="2400" b="1" dirty="0" smtClean="0">
                <a:solidFill>
                  <a:schemeClr val="accent2">
                    <a:lumMod val="75000"/>
                  </a:schemeClr>
                </a:solidFill>
                <a:latin typeface="Arial Black"/>
                <a:cs typeface="Arial Black"/>
              </a:rPr>
              <a:t>Point of Instruction</a:t>
            </a:r>
          </a:p>
          <a:p>
            <a:pPr marL="0" marR="0" lvl="0" indent="0" algn="ctr" defTabSz="457200" rtl="0" eaLnBrk="1" fontAlgn="auto" latinLnBrk="0" hangingPunct="1">
              <a:lnSpc>
                <a:spcPct val="100000"/>
              </a:lnSpc>
              <a:spcBef>
                <a:spcPct val="0"/>
              </a:spcBef>
              <a:spcAft>
                <a:spcPts val="0"/>
              </a:spcAft>
              <a:buClrTx/>
              <a:buSzTx/>
              <a:buFontTx/>
              <a:buNone/>
              <a:tabLst/>
              <a:defRPr/>
            </a:pPr>
            <a:endParaRPr lang="en-US" sz="2400" dirty="0" smtClean="0">
              <a:solidFill>
                <a:srgbClr val="000000"/>
              </a:solidFill>
              <a:latin typeface="Arial Black"/>
              <a:cs typeface="Arial Black"/>
            </a:endParaRPr>
          </a:p>
        </p:txBody>
      </p:sp>
      <p:pic>
        <p:nvPicPr>
          <p:cNvPr id="5" name="Picture 4" descr="Screen shot 2010-08-02 at 2.30.13 PM.png"/>
          <p:cNvPicPr>
            <a:picLocks noChangeAspect="1"/>
          </p:cNvPicPr>
          <p:nvPr/>
        </p:nvPicPr>
        <p:blipFill>
          <a:blip r:embed="rId2"/>
          <a:stretch>
            <a:fillRect/>
          </a:stretch>
        </p:blipFill>
        <p:spPr>
          <a:xfrm>
            <a:off x="457200" y="1660435"/>
            <a:ext cx="2590800" cy="2946400"/>
          </a:xfrm>
          <a:prstGeom prst="rect">
            <a:avLst/>
          </a:prstGeom>
        </p:spPr>
      </p:pic>
      <p:pic>
        <p:nvPicPr>
          <p:cNvPr id="6" name="Picture 5" descr="Screen shot 2010-08-02 at 2.30.45 PM.png"/>
          <p:cNvPicPr>
            <a:picLocks noChangeAspect="1"/>
          </p:cNvPicPr>
          <p:nvPr/>
        </p:nvPicPr>
        <p:blipFill>
          <a:blip r:embed="rId3"/>
          <a:stretch>
            <a:fillRect/>
          </a:stretch>
        </p:blipFill>
        <p:spPr>
          <a:xfrm>
            <a:off x="4165600" y="349250"/>
            <a:ext cx="4673600" cy="6159500"/>
          </a:xfrm>
          <a:prstGeom prst="rect">
            <a:avLst/>
          </a:prstGeom>
        </p:spPr>
      </p:pic>
      <p:pic>
        <p:nvPicPr>
          <p:cNvPr id="7" name="Picture 6" descr="Screen shot 2010-08-02 at 2.30.56 PM.png"/>
          <p:cNvPicPr>
            <a:picLocks noChangeAspect="1"/>
          </p:cNvPicPr>
          <p:nvPr/>
        </p:nvPicPr>
        <p:blipFill>
          <a:blip r:embed="rId4"/>
          <a:stretch>
            <a:fillRect/>
          </a:stretch>
        </p:blipFill>
        <p:spPr>
          <a:xfrm>
            <a:off x="0" y="398064"/>
            <a:ext cx="4724400" cy="6184900"/>
          </a:xfrm>
          <a:prstGeom prst="rect">
            <a:avLst/>
          </a:prstGeom>
        </p:spPr>
      </p:pic>
      <p:pic>
        <p:nvPicPr>
          <p:cNvPr id="8" name="Picture 7" descr="Screen shot 2010-08-02 at 2.31.28 PM.png"/>
          <p:cNvPicPr>
            <a:picLocks noChangeAspect="1"/>
          </p:cNvPicPr>
          <p:nvPr/>
        </p:nvPicPr>
        <p:blipFill>
          <a:blip r:embed="rId5"/>
          <a:stretch>
            <a:fillRect/>
          </a:stretch>
        </p:blipFill>
        <p:spPr>
          <a:xfrm>
            <a:off x="4432300" y="0"/>
            <a:ext cx="4711700" cy="6121400"/>
          </a:xfrm>
          <a:prstGeom prst="rect">
            <a:avLst/>
          </a:prstGeom>
        </p:spPr>
      </p:pic>
      <p:pic>
        <p:nvPicPr>
          <p:cNvPr id="9" name="Picture 8" descr="Screen shot 2010-08-02 at 2.34.40 PM.png"/>
          <p:cNvPicPr>
            <a:picLocks noChangeAspect="1"/>
          </p:cNvPicPr>
          <p:nvPr/>
        </p:nvPicPr>
        <p:blipFill>
          <a:blip r:embed="rId6"/>
          <a:stretch>
            <a:fillRect/>
          </a:stretch>
        </p:blipFill>
        <p:spPr>
          <a:xfrm>
            <a:off x="0" y="398064"/>
            <a:ext cx="2476500" cy="2806700"/>
          </a:xfrm>
          <a:prstGeom prst="rect">
            <a:avLst/>
          </a:prstGeom>
        </p:spPr>
      </p:pic>
      <p:pic>
        <p:nvPicPr>
          <p:cNvPr id="12" name="Picture 11" descr="Screen shot 2010-08-02 at 2.35.37 PM.png"/>
          <p:cNvPicPr>
            <a:picLocks noChangeAspect="1"/>
          </p:cNvPicPr>
          <p:nvPr/>
        </p:nvPicPr>
        <p:blipFill>
          <a:blip r:embed="rId7"/>
          <a:stretch>
            <a:fillRect/>
          </a:stretch>
        </p:blipFill>
        <p:spPr>
          <a:xfrm>
            <a:off x="2053085" y="1676400"/>
            <a:ext cx="6083300" cy="4445000"/>
          </a:xfrm>
          <a:prstGeom prst="rect">
            <a:avLst/>
          </a:prstGeom>
        </p:spPr>
      </p:pic>
      <p:pic>
        <p:nvPicPr>
          <p:cNvPr id="11" name="Picture 10" descr="Screen shot 2010-08-02 at 2.35.11 PM.png"/>
          <p:cNvPicPr>
            <a:picLocks noChangeAspect="1"/>
          </p:cNvPicPr>
          <p:nvPr/>
        </p:nvPicPr>
        <p:blipFill>
          <a:blip r:embed="rId8"/>
          <a:stretch>
            <a:fillRect/>
          </a:stretch>
        </p:blipFill>
        <p:spPr>
          <a:xfrm>
            <a:off x="832246" y="492034"/>
            <a:ext cx="8235554" cy="5629366"/>
          </a:xfrm>
          <a:prstGeom prst="rect">
            <a:avLst/>
          </a:prstGeom>
        </p:spPr>
      </p:pic>
      <p:pic>
        <p:nvPicPr>
          <p:cNvPr id="13" name="Picture 12" descr="Screen shot 2010-08-02 at 2.35.48 PM.png"/>
          <p:cNvPicPr>
            <a:picLocks noChangeAspect="1"/>
          </p:cNvPicPr>
          <p:nvPr/>
        </p:nvPicPr>
        <p:blipFill>
          <a:blip r:embed="rId9"/>
          <a:stretch>
            <a:fillRect/>
          </a:stretch>
        </p:blipFill>
        <p:spPr>
          <a:xfrm>
            <a:off x="263583" y="775652"/>
            <a:ext cx="7872801" cy="573309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5"/>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7"/>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6"/>
                                        </p:tgtEl>
                                        <p:attrNameLst>
                                          <p:attrName>style.visibility</p:attrName>
                                        </p:attrNameLst>
                                      </p:cBhvr>
                                      <p:to>
                                        <p:strVal val="hidden"/>
                                      </p:to>
                                    </p:set>
                                  </p:childTnLst>
                                </p:cTn>
                              </p:par>
                              <p:par>
                                <p:cTn id="41" presetID="53"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2"/>
                                        </p:tgtEl>
                                        <p:attrNameLst>
                                          <p:attrName>style.visibility</p:attrName>
                                        </p:attrNameLst>
                                      </p:cBhvr>
                                      <p:to>
                                        <p:strVal val="hidden"/>
                                      </p:to>
                                    </p:set>
                                  </p:childTnLst>
                                </p:cTn>
                              </p:par>
                              <p:par>
                                <p:cTn id="57" presetID="53" presetClass="entr" presetSubtype="0"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nodeType="clickEffect">
                                  <p:stCondLst>
                                    <p:cond delay="0"/>
                                  </p:stCondLst>
                                  <p:childTnLst>
                                    <p:set>
                                      <p:cBhvr>
                                        <p:cTn id="65" dur="1" fill="hold">
                                          <p:stCondLst>
                                            <p:cond delay="0"/>
                                          </p:stCondLst>
                                        </p:cTn>
                                        <p:tgtEl>
                                          <p:spTgt spid="11"/>
                                        </p:tgtEl>
                                        <p:attrNameLst>
                                          <p:attrName>style.visibility</p:attrName>
                                        </p:attrNameLst>
                                      </p:cBhvr>
                                      <p:to>
                                        <p:strVal val="hidden"/>
                                      </p:to>
                                    </p:set>
                                  </p:childTnLst>
                                </p:cTn>
                              </p:par>
                              <p:par>
                                <p:cTn id="66" presetID="53" presetClass="entr" presetSubtype="0" fill="hold"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par>
                          <p:cTn id="71" fill="hold">
                            <p:stCondLst>
                              <p:cond delay="500"/>
                            </p:stCondLst>
                            <p:childTnLst>
                              <p:par>
                                <p:cTn id="72" presetID="1" presetClass="exit" presetSubtype="0" fill="hold" nodeType="afterEffect">
                                  <p:stCondLst>
                                    <p:cond delay="0"/>
                                  </p:stCondLst>
                                  <p:childTnLst>
                                    <p:set>
                                      <p:cBhvr>
                                        <p:cTn id="73"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41745"/>
            <a:ext cx="8229600" cy="1143000"/>
          </a:xfrm>
        </p:spPr>
        <p:style>
          <a:lnRef idx="1">
            <a:schemeClr val="accent1"/>
          </a:lnRef>
          <a:fillRef idx="3">
            <a:schemeClr val="accent1"/>
          </a:fillRef>
          <a:effectRef idx="2">
            <a:schemeClr val="accent1"/>
          </a:effectRef>
          <a:fontRef idx="minor">
            <a:schemeClr val="lt1"/>
          </a:fontRef>
        </p:style>
        <p:txBody>
          <a:bodyPr>
            <a:normAutofit fontScale="90000"/>
          </a:bodyPr>
          <a:lstStyle/>
          <a:p>
            <a:r>
              <a:rPr lang="en-US" dirty="0" smtClean="0">
                <a:solidFill>
                  <a:srgbClr val="000000"/>
                </a:solidFill>
                <a:latin typeface="Arial Black"/>
                <a:cs typeface="Arial Black"/>
              </a:rPr>
              <a:t>Type 3</a:t>
            </a:r>
            <a:br>
              <a:rPr lang="en-US" dirty="0" smtClean="0">
                <a:solidFill>
                  <a:srgbClr val="000000"/>
                </a:solidFill>
                <a:latin typeface="Arial Black"/>
                <a:cs typeface="Arial Black"/>
              </a:rPr>
            </a:br>
            <a:r>
              <a:rPr lang="en-US" sz="3222" dirty="0" smtClean="0">
                <a:solidFill>
                  <a:srgbClr val="000000"/>
                </a:solidFill>
                <a:latin typeface="Arial Black"/>
                <a:cs typeface="Arial Black"/>
              </a:rPr>
              <a:t>Adde</a:t>
            </a:r>
            <a:r>
              <a:rPr lang="en-US" sz="3200" dirty="0" smtClean="0">
                <a:solidFill>
                  <a:srgbClr val="000000"/>
                </a:solidFill>
                <a:latin typeface="Arial Black"/>
                <a:cs typeface="Arial Black"/>
              </a:rPr>
              <a:t>d interaction </a:t>
            </a:r>
            <a:endParaRPr lang="en-US" sz="3556" dirty="0">
              <a:solidFill>
                <a:srgbClr val="000000"/>
              </a:solidFill>
              <a:latin typeface="Arial Black"/>
              <a:cs typeface="Arial Black"/>
            </a:endParaRPr>
          </a:p>
        </p:txBody>
      </p:sp>
      <p:sp>
        <p:nvSpPr>
          <p:cNvPr id="3" name="Title 3"/>
          <p:cNvSpPr txBox="1">
            <a:spLocks/>
          </p:cNvSpPr>
          <p:nvPr/>
        </p:nvSpPr>
        <p:spPr>
          <a:xfrm>
            <a:off x="457200" y="5420213"/>
            <a:ext cx="8229600" cy="1143000"/>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rmAutofit fontScale="90000"/>
          </a:bodyPr>
          <a:lstStyle/>
          <a:p>
            <a:pPr algn="ctr">
              <a:spcBef>
                <a:spcPct val="0"/>
              </a:spcBef>
            </a:pPr>
            <a:r>
              <a:rPr lang="en-US" sz="2462" dirty="0" smtClean="0">
                <a:solidFill>
                  <a:srgbClr val="000000"/>
                </a:solidFill>
                <a:latin typeface="Arial Black"/>
                <a:cs typeface="Arial Black"/>
              </a:rPr>
              <a:t>Tactile/Kinesthetic, Practice &amp; Exploration</a:t>
            </a:r>
          </a:p>
          <a:p>
            <a:pPr algn="ctr">
              <a:spcBef>
                <a:spcPct val="0"/>
              </a:spcBef>
            </a:pPr>
            <a:r>
              <a:rPr lang="en-US" sz="2462" dirty="0" smtClean="0">
                <a:solidFill>
                  <a:srgbClr val="000000"/>
                </a:solidFill>
                <a:latin typeface="Arial Black"/>
                <a:cs typeface="Arial Black"/>
              </a:rPr>
              <a:t>The Playing Field changes Dynamically when the first 3 types are used… </a:t>
            </a:r>
            <a:r>
              <a:rPr lang="en-US" sz="2462" b="1" dirty="0" smtClean="0">
                <a:solidFill>
                  <a:srgbClr val="953735"/>
                </a:solidFill>
                <a:latin typeface="Arial Black"/>
                <a:cs typeface="Arial Black"/>
              </a:rPr>
              <a:t>At the Point of Instruction</a:t>
            </a:r>
          </a:p>
        </p:txBody>
      </p:sp>
      <p:pic>
        <p:nvPicPr>
          <p:cNvPr id="5" name="Picture 4" descr="Screen shot 2010-08-02 at 2.53.18 PM.png"/>
          <p:cNvPicPr>
            <a:picLocks noChangeAspect="1"/>
          </p:cNvPicPr>
          <p:nvPr/>
        </p:nvPicPr>
        <p:blipFill>
          <a:blip r:embed="rId2"/>
          <a:stretch>
            <a:fillRect/>
          </a:stretch>
        </p:blipFill>
        <p:spPr>
          <a:xfrm>
            <a:off x="73025" y="1794300"/>
            <a:ext cx="2717800" cy="1079500"/>
          </a:xfrm>
          <a:prstGeom prst="rect">
            <a:avLst/>
          </a:prstGeom>
        </p:spPr>
      </p:pic>
      <p:pic>
        <p:nvPicPr>
          <p:cNvPr id="6" name="Picture 5" descr="Screen shot 2010-08-02 at 2.53.30 PM.png"/>
          <p:cNvPicPr>
            <a:picLocks noChangeAspect="1"/>
          </p:cNvPicPr>
          <p:nvPr/>
        </p:nvPicPr>
        <p:blipFill>
          <a:blip r:embed="rId3"/>
          <a:stretch>
            <a:fillRect/>
          </a:stretch>
        </p:blipFill>
        <p:spPr>
          <a:xfrm>
            <a:off x="4857542" y="341745"/>
            <a:ext cx="4038600" cy="5854701"/>
          </a:xfrm>
          <a:prstGeom prst="rect">
            <a:avLst/>
          </a:prstGeom>
        </p:spPr>
      </p:pic>
      <p:pic>
        <p:nvPicPr>
          <p:cNvPr id="7" name="Picture 6" descr="Screen shot 2010-08-02 at 2.53.37 PM.png"/>
          <p:cNvPicPr>
            <a:picLocks noChangeAspect="1"/>
          </p:cNvPicPr>
          <p:nvPr/>
        </p:nvPicPr>
        <p:blipFill>
          <a:blip r:embed="rId4"/>
          <a:stretch>
            <a:fillRect/>
          </a:stretch>
        </p:blipFill>
        <p:spPr>
          <a:xfrm>
            <a:off x="780842" y="604839"/>
            <a:ext cx="4076700" cy="5842000"/>
          </a:xfrm>
          <a:prstGeom prst="rect">
            <a:avLst/>
          </a:prstGeom>
        </p:spPr>
      </p:pic>
      <p:pic>
        <p:nvPicPr>
          <p:cNvPr id="8" name="Picture 7" descr="Screen shot 2010-08-02 at 2.53.49 PM.png"/>
          <p:cNvPicPr>
            <a:picLocks noChangeAspect="1"/>
          </p:cNvPicPr>
          <p:nvPr/>
        </p:nvPicPr>
        <p:blipFill>
          <a:blip r:embed="rId5"/>
          <a:stretch>
            <a:fillRect/>
          </a:stretch>
        </p:blipFill>
        <p:spPr>
          <a:xfrm>
            <a:off x="4743242" y="278246"/>
            <a:ext cx="4152900" cy="5918200"/>
          </a:xfrm>
          <a:prstGeom prst="rect">
            <a:avLst/>
          </a:prstGeom>
        </p:spPr>
      </p:pic>
      <p:pic>
        <p:nvPicPr>
          <p:cNvPr id="9" name="Picture 8" descr="Screen shot 2010-08-02 at 2.53.58 PM.png"/>
          <p:cNvPicPr>
            <a:picLocks noChangeAspect="1"/>
          </p:cNvPicPr>
          <p:nvPr/>
        </p:nvPicPr>
        <p:blipFill>
          <a:blip r:embed="rId6"/>
          <a:stretch>
            <a:fillRect/>
          </a:stretch>
        </p:blipFill>
        <p:spPr>
          <a:xfrm>
            <a:off x="342900" y="670413"/>
            <a:ext cx="4140200" cy="5892800"/>
          </a:xfrm>
          <a:prstGeom prst="rect">
            <a:avLst/>
          </a:prstGeom>
        </p:spPr>
      </p:pic>
      <p:pic>
        <p:nvPicPr>
          <p:cNvPr id="10" name="Picture 9" descr="Screen shot 2010-08-02 at 2.54.06 PM.png"/>
          <p:cNvPicPr>
            <a:picLocks noChangeAspect="1"/>
          </p:cNvPicPr>
          <p:nvPr/>
        </p:nvPicPr>
        <p:blipFill>
          <a:blip r:embed="rId7"/>
          <a:stretch>
            <a:fillRect/>
          </a:stretch>
        </p:blipFill>
        <p:spPr>
          <a:xfrm>
            <a:off x="4483100" y="952500"/>
            <a:ext cx="4203700" cy="5905500"/>
          </a:xfrm>
          <a:prstGeom prst="rect">
            <a:avLst/>
          </a:prstGeom>
        </p:spPr>
      </p:pic>
      <p:pic>
        <p:nvPicPr>
          <p:cNvPr id="12" name="Picture 11" descr="Screen shot 2010-08-02 at 4.30.36 PM.png"/>
          <p:cNvPicPr>
            <a:picLocks noChangeAspect="1"/>
          </p:cNvPicPr>
          <p:nvPr/>
        </p:nvPicPr>
        <p:blipFill>
          <a:blip r:embed="rId8"/>
          <a:stretch>
            <a:fillRect/>
          </a:stretch>
        </p:blipFill>
        <p:spPr>
          <a:xfrm>
            <a:off x="342900" y="395983"/>
            <a:ext cx="8343900" cy="6167230"/>
          </a:xfrm>
          <a:prstGeom prst="rect">
            <a:avLst/>
          </a:prstGeom>
        </p:spPr>
      </p:pic>
      <p:pic>
        <p:nvPicPr>
          <p:cNvPr id="13" name="Picture 12" descr="Screen shot 2010-08-02 at 4.30.50 PM.png"/>
          <p:cNvPicPr>
            <a:picLocks noChangeAspect="1"/>
          </p:cNvPicPr>
          <p:nvPr/>
        </p:nvPicPr>
        <p:blipFill>
          <a:blip r:embed="rId9"/>
          <a:stretch>
            <a:fillRect/>
          </a:stretch>
        </p:blipFill>
        <p:spPr>
          <a:xfrm>
            <a:off x="342900" y="527239"/>
            <a:ext cx="8034337" cy="6025753"/>
          </a:xfrm>
          <a:prstGeom prst="rect">
            <a:avLst/>
          </a:prstGeom>
        </p:spPr>
      </p:pic>
      <p:pic>
        <p:nvPicPr>
          <p:cNvPr id="16" name="Picture 15" descr="Screen shot 2010-08-02 at 4.31.01 PM.png"/>
          <p:cNvPicPr>
            <a:picLocks noChangeAspect="1"/>
          </p:cNvPicPr>
          <p:nvPr/>
        </p:nvPicPr>
        <p:blipFill>
          <a:blip r:embed="rId10"/>
          <a:stretch>
            <a:fillRect/>
          </a:stretch>
        </p:blipFill>
        <p:spPr>
          <a:xfrm>
            <a:off x="826985" y="670413"/>
            <a:ext cx="7832514" cy="5882579"/>
          </a:xfrm>
          <a:prstGeom prst="rect">
            <a:avLst/>
          </a:prstGeom>
        </p:spPr>
      </p:pic>
      <p:pic>
        <p:nvPicPr>
          <p:cNvPr id="17" name="Picture 16" descr="Screen shot 2010-08-16 at 11.08.15 AM.png"/>
          <p:cNvPicPr>
            <a:picLocks noChangeAspect="1"/>
          </p:cNvPicPr>
          <p:nvPr/>
        </p:nvPicPr>
        <p:blipFill>
          <a:blip r:embed="rId11"/>
          <a:stretch>
            <a:fillRect/>
          </a:stretch>
        </p:blipFill>
        <p:spPr>
          <a:xfrm>
            <a:off x="377825" y="395983"/>
            <a:ext cx="2413000" cy="2286000"/>
          </a:xfrm>
          <a:prstGeom prst="rect">
            <a:avLst/>
          </a:prstGeom>
        </p:spPr>
      </p:pic>
      <p:pic>
        <p:nvPicPr>
          <p:cNvPr id="18" name="Picture 17" descr="Screen shot 2010-08-16 at 11.06.48 AM.png"/>
          <p:cNvPicPr>
            <a:picLocks noChangeAspect="1"/>
          </p:cNvPicPr>
          <p:nvPr/>
        </p:nvPicPr>
        <p:blipFill>
          <a:blip r:embed="rId12"/>
          <a:stretch>
            <a:fillRect/>
          </a:stretch>
        </p:blipFill>
        <p:spPr>
          <a:xfrm>
            <a:off x="826985" y="604839"/>
            <a:ext cx="8559800" cy="6032500"/>
          </a:xfrm>
          <a:prstGeom prst="rect">
            <a:avLst/>
          </a:prstGeom>
        </p:spPr>
      </p:pic>
      <p:pic>
        <p:nvPicPr>
          <p:cNvPr id="19" name="Picture 18" descr="Screen shot 2010-08-16 at 11.08.06 AM.png"/>
          <p:cNvPicPr>
            <a:picLocks noChangeAspect="1"/>
          </p:cNvPicPr>
          <p:nvPr/>
        </p:nvPicPr>
        <p:blipFill>
          <a:blip r:embed="rId13"/>
          <a:stretch>
            <a:fillRect/>
          </a:stretch>
        </p:blipFill>
        <p:spPr>
          <a:xfrm>
            <a:off x="2279650" y="400050"/>
            <a:ext cx="4584700" cy="6057900"/>
          </a:xfrm>
          <a:prstGeom prst="rect">
            <a:avLst/>
          </a:prstGeom>
        </p:spPr>
      </p:pic>
      <p:pic>
        <p:nvPicPr>
          <p:cNvPr id="20" name="Picture 19" descr="Screen shot 2010-08-16 at 10.57.11 AM.png"/>
          <p:cNvPicPr>
            <a:picLocks noChangeAspect="1"/>
          </p:cNvPicPr>
          <p:nvPr/>
        </p:nvPicPr>
        <p:blipFill>
          <a:blip r:embed="rId14"/>
          <a:stretch>
            <a:fillRect/>
          </a:stretch>
        </p:blipFill>
        <p:spPr>
          <a:xfrm>
            <a:off x="342900" y="278246"/>
            <a:ext cx="2362200" cy="2349500"/>
          </a:xfrm>
          <a:prstGeom prst="rect">
            <a:avLst/>
          </a:prstGeom>
        </p:spPr>
      </p:pic>
      <p:pic>
        <p:nvPicPr>
          <p:cNvPr id="21" name="Picture 20" descr="Screen shot 2010-08-16 at 10.56.13 AM.png"/>
          <p:cNvPicPr>
            <a:picLocks noChangeAspect="1"/>
          </p:cNvPicPr>
          <p:nvPr/>
        </p:nvPicPr>
        <p:blipFill>
          <a:blip r:embed="rId15"/>
          <a:stretch>
            <a:fillRect/>
          </a:stretch>
        </p:blipFill>
        <p:spPr>
          <a:xfrm>
            <a:off x="704850" y="278246"/>
            <a:ext cx="4000500" cy="5994400"/>
          </a:xfrm>
          <a:prstGeom prst="rect">
            <a:avLst/>
          </a:prstGeom>
        </p:spPr>
      </p:pic>
      <p:pic>
        <p:nvPicPr>
          <p:cNvPr id="22" name="Picture 21" descr="Screen shot 2010-08-16 at 10.56.27 AM.png"/>
          <p:cNvPicPr>
            <a:picLocks noChangeAspect="1"/>
          </p:cNvPicPr>
          <p:nvPr/>
        </p:nvPicPr>
        <p:blipFill>
          <a:blip r:embed="rId16"/>
          <a:stretch>
            <a:fillRect/>
          </a:stretch>
        </p:blipFill>
        <p:spPr>
          <a:xfrm rot="5400000">
            <a:off x="4349750" y="-816867"/>
            <a:ext cx="3581400" cy="6007100"/>
          </a:xfrm>
          <a:prstGeom prst="rect">
            <a:avLst/>
          </a:prstGeom>
        </p:spPr>
      </p:pic>
      <p:pic>
        <p:nvPicPr>
          <p:cNvPr id="23" name="Picture 22" descr="Screen shot 2010-08-16 at 10.56.41 AM.png"/>
          <p:cNvPicPr>
            <a:picLocks noChangeAspect="1"/>
          </p:cNvPicPr>
          <p:nvPr/>
        </p:nvPicPr>
        <p:blipFill>
          <a:blip r:embed="rId17"/>
          <a:stretch>
            <a:fillRect/>
          </a:stretch>
        </p:blipFill>
        <p:spPr>
          <a:xfrm rot="5400000">
            <a:off x="1980992" y="1427596"/>
            <a:ext cx="3530600" cy="5930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53"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7"/>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8"/>
                                        </p:tgtEl>
                                        <p:attrNameLst>
                                          <p:attrName>style.visibility</p:attrName>
                                        </p:attrNameLst>
                                      </p:cBhvr>
                                      <p:to>
                                        <p:strVal val="hidden"/>
                                      </p:to>
                                    </p:set>
                                  </p:childTnLst>
                                </p:cTn>
                              </p:par>
                              <p:par>
                                <p:cTn id="37" presetID="2" presetClass="exit" presetSubtype="4" accel="50000" decel="50000" fill="hold" nodeType="withEffect">
                                  <p:stCondLst>
                                    <p:cond delay="0"/>
                                  </p:stCondLst>
                                  <p:childTnLst>
                                    <p:anim calcmode="lin" valueType="num">
                                      <p:cBhvr additive="base">
                                        <p:cTn id="38" dur="500"/>
                                        <p:tgtEl>
                                          <p:spTgt spid="5"/>
                                        </p:tgtEl>
                                        <p:attrNameLst>
                                          <p:attrName>ppt_x</p:attrName>
                                        </p:attrNameLst>
                                      </p:cBhvr>
                                      <p:tavLst>
                                        <p:tav tm="0">
                                          <p:val>
                                            <p:strVal val="ppt_x"/>
                                          </p:val>
                                        </p:tav>
                                        <p:tav tm="100000">
                                          <p:val>
                                            <p:strVal val="ppt_x"/>
                                          </p:val>
                                        </p:tav>
                                      </p:tavLst>
                                    </p:anim>
                                    <p:anim calcmode="lin" valueType="num">
                                      <p:cBhvr additive="base">
                                        <p:cTn id="39" dur="500"/>
                                        <p:tgtEl>
                                          <p:spTgt spid="5"/>
                                        </p:tgtEl>
                                        <p:attrNameLst>
                                          <p:attrName>ppt_y</p:attrName>
                                        </p:attrNameLst>
                                      </p:cBhvr>
                                      <p:tavLst>
                                        <p:tav tm="0">
                                          <p:val>
                                            <p:strVal val="ppt_y"/>
                                          </p:val>
                                        </p:tav>
                                        <p:tav tm="100000">
                                          <p:val>
                                            <p:strVal val="1+ppt_h/2"/>
                                          </p:val>
                                        </p:tav>
                                      </p:tavLst>
                                    </p:anim>
                                    <p:set>
                                      <p:cBhvr>
                                        <p:cTn id="40" dur="1" fill="hold">
                                          <p:stCondLst>
                                            <p:cond delay="499"/>
                                          </p:stCondLst>
                                        </p:cTn>
                                        <p:tgtEl>
                                          <p:spTgt spid="5"/>
                                        </p:tgtEl>
                                        <p:attrNameLst>
                                          <p:attrName>style.visibility</p:attrName>
                                        </p:attrNameLst>
                                      </p:cBhvr>
                                      <p:to>
                                        <p:strVal val="hidden"/>
                                      </p:to>
                                    </p:set>
                                  </p:childTnLst>
                                </p:cTn>
                              </p:par>
                              <p:par>
                                <p:cTn id="41" presetID="53"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0"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xit" presetSubtype="4" accel="50000" decel="50000" fill="hold" nodeType="clickEffect">
                                  <p:stCondLst>
                                    <p:cond delay="0"/>
                                  </p:stCondLst>
                                  <p:childTnLst>
                                    <p:anim calcmode="lin" valueType="num">
                                      <p:cBhvr additive="base">
                                        <p:cTn id="54" dur="500"/>
                                        <p:tgtEl>
                                          <p:spTgt spid="10"/>
                                        </p:tgtEl>
                                        <p:attrNameLst>
                                          <p:attrName>ppt_x</p:attrName>
                                        </p:attrNameLst>
                                      </p:cBhvr>
                                      <p:tavLst>
                                        <p:tav tm="0">
                                          <p:val>
                                            <p:strVal val="ppt_x"/>
                                          </p:val>
                                        </p:tav>
                                        <p:tav tm="100000">
                                          <p:val>
                                            <p:strVal val="ppt_x"/>
                                          </p:val>
                                        </p:tav>
                                      </p:tavLst>
                                    </p:anim>
                                    <p:anim calcmode="lin" valueType="num">
                                      <p:cBhvr additive="base">
                                        <p:cTn id="55" dur="500"/>
                                        <p:tgtEl>
                                          <p:spTgt spid="10"/>
                                        </p:tgtEl>
                                        <p:attrNameLst>
                                          <p:attrName>ppt_y</p:attrName>
                                        </p:attrNameLst>
                                      </p:cBhvr>
                                      <p:tavLst>
                                        <p:tav tm="0">
                                          <p:val>
                                            <p:strVal val="ppt_y"/>
                                          </p:val>
                                        </p:tav>
                                        <p:tav tm="100000">
                                          <p:val>
                                            <p:strVal val="1+ppt_h/2"/>
                                          </p:val>
                                        </p:tav>
                                      </p:tavLst>
                                    </p:anim>
                                    <p:set>
                                      <p:cBhvr>
                                        <p:cTn id="56" dur="1" fill="hold">
                                          <p:stCondLst>
                                            <p:cond delay="499"/>
                                          </p:stCondLst>
                                        </p:cTn>
                                        <p:tgtEl>
                                          <p:spTgt spid="10"/>
                                        </p:tgtEl>
                                        <p:attrNameLst>
                                          <p:attrName>style.visibility</p:attrName>
                                        </p:attrNameLst>
                                      </p:cBhvr>
                                      <p:to>
                                        <p:strVal val="hidden"/>
                                      </p:to>
                                    </p:set>
                                  </p:childTnLst>
                                </p:cTn>
                              </p:par>
                              <p:par>
                                <p:cTn id="57" presetID="2" presetClass="exit" presetSubtype="4" accel="50000" decel="50000" fill="hold" nodeType="withEffect">
                                  <p:stCondLst>
                                    <p:cond delay="0"/>
                                  </p:stCondLst>
                                  <p:childTnLst>
                                    <p:anim calcmode="lin" valueType="num">
                                      <p:cBhvr additive="base">
                                        <p:cTn id="58" dur="500"/>
                                        <p:tgtEl>
                                          <p:spTgt spid="9"/>
                                        </p:tgtEl>
                                        <p:attrNameLst>
                                          <p:attrName>ppt_x</p:attrName>
                                        </p:attrNameLst>
                                      </p:cBhvr>
                                      <p:tavLst>
                                        <p:tav tm="0">
                                          <p:val>
                                            <p:strVal val="ppt_x"/>
                                          </p:val>
                                        </p:tav>
                                        <p:tav tm="100000">
                                          <p:val>
                                            <p:strVal val="ppt_x"/>
                                          </p:val>
                                        </p:tav>
                                      </p:tavLst>
                                    </p:anim>
                                    <p:anim calcmode="lin" valueType="num">
                                      <p:cBhvr additive="base">
                                        <p:cTn id="59" dur="500"/>
                                        <p:tgtEl>
                                          <p:spTgt spid="9"/>
                                        </p:tgtEl>
                                        <p:attrNameLst>
                                          <p:attrName>ppt_y</p:attrName>
                                        </p:attrNameLst>
                                      </p:cBhvr>
                                      <p:tavLst>
                                        <p:tav tm="0">
                                          <p:val>
                                            <p:strVal val="ppt_y"/>
                                          </p:val>
                                        </p:tav>
                                        <p:tav tm="100000">
                                          <p:val>
                                            <p:strVal val="1+ppt_h/2"/>
                                          </p:val>
                                        </p:tav>
                                      </p:tavLst>
                                    </p:anim>
                                    <p:set>
                                      <p:cBhvr>
                                        <p:cTn id="60" dur="1" fill="hold">
                                          <p:stCondLst>
                                            <p:cond delay="499"/>
                                          </p:stCondLst>
                                        </p:cTn>
                                        <p:tgtEl>
                                          <p:spTgt spid="9"/>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20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20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2000"/>
                                        <p:tgtEl>
                                          <p:spTgt spid="16"/>
                                        </p:tgtEl>
                                      </p:cBhvr>
                                    </p:animEffect>
                                  </p:childTnLst>
                                </p:cTn>
                              </p:par>
                              <p:par>
                                <p:cTn id="74" presetID="1" presetClass="exit" presetSubtype="0" fill="hold" nodeType="withEffect">
                                  <p:stCondLst>
                                    <p:cond delay="0"/>
                                  </p:stCondLst>
                                  <p:childTnLst>
                                    <p:set>
                                      <p:cBhvr>
                                        <p:cTn id="75" dur="1" fill="hold">
                                          <p:stCondLst>
                                            <p:cond delay="0"/>
                                          </p:stCondLst>
                                        </p:cTn>
                                        <p:tgtEl>
                                          <p:spTgt spid="13"/>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1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 presetClass="exit" presetSubtype="0" fill="hold" nodeType="clickEffect">
                                  <p:stCondLst>
                                    <p:cond delay="0"/>
                                  </p:stCondLst>
                                  <p:childTnLst>
                                    <p:set>
                                      <p:cBhvr>
                                        <p:cTn id="81" dur="1" fill="hold">
                                          <p:stCondLst>
                                            <p:cond delay="0"/>
                                          </p:stCondLst>
                                        </p:cTn>
                                        <p:tgtEl>
                                          <p:spTgt spid="16"/>
                                        </p:tgtEl>
                                        <p:attrNameLst>
                                          <p:attrName>style.visibility</p:attrName>
                                        </p:attrNameLst>
                                      </p:cBhvr>
                                      <p:to>
                                        <p:strVal val="hidden"/>
                                      </p:to>
                                    </p:set>
                                  </p:childTnLst>
                                </p:cTn>
                              </p:par>
                              <p:par>
                                <p:cTn id="82" presetID="1" presetClass="entr" presetSubtype="0" fill="hold" nodeType="withEffect">
                                  <p:stCondLst>
                                    <p:cond delay="0"/>
                                  </p:stCondLst>
                                  <p:childTnLst>
                                    <p:set>
                                      <p:cBhvr>
                                        <p:cTn id="83" dur="1" fill="hold">
                                          <p:stCondLst>
                                            <p:cond delay="0"/>
                                          </p:stCondLst>
                                        </p:cTn>
                                        <p:tgtEl>
                                          <p:spTgt spid="17"/>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xit" presetSubtype="0" fill="hold" nodeType="clickEffect">
                                  <p:stCondLst>
                                    <p:cond delay="0"/>
                                  </p:stCondLst>
                                  <p:childTnLst>
                                    <p:set>
                                      <p:cBhvr>
                                        <p:cTn id="87" dur="1" fill="hold">
                                          <p:stCondLst>
                                            <p:cond delay="0"/>
                                          </p:stCondLst>
                                        </p:cTn>
                                        <p:tgtEl>
                                          <p:spTgt spid="17"/>
                                        </p:tgtEl>
                                        <p:attrNameLst>
                                          <p:attrName>style.visibility</p:attrName>
                                        </p:attrNameLst>
                                      </p:cBhvr>
                                      <p:to>
                                        <p:strVal val="hidden"/>
                                      </p:to>
                                    </p:set>
                                  </p:childTnLst>
                                </p:cTn>
                              </p:par>
                              <p:par>
                                <p:cTn id="88" presetID="1" presetClass="entr" presetSubtype="0" fill="hold" nodeType="withEffect">
                                  <p:stCondLst>
                                    <p:cond delay="0"/>
                                  </p:stCondLst>
                                  <p:childTnLst>
                                    <p:set>
                                      <p:cBhvr>
                                        <p:cTn id="89" dur="1" fill="hold">
                                          <p:stCondLst>
                                            <p:cond delay="0"/>
                                          </p:stCondLst>
                                        </p:cTn>
                                        <p:tgtEl>
                                          <p:spTgt spid="18"/>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xit" presetSubtype="0" fill="hold" nodeType="clickEffect">
                                  <p:stCondLst>
                                    <p:cond delay="0"/>
                                  </p:stCondLst>
                                  <p:childTnLst>
                                    <p:set>
                                      <p:cBhvr>
                                        <p:cTn id="93" dur="1" fill="hold">
                                          <p:stCondLst>
                                            <p:cond delay="0"/>
                                          </p:stCondLst>
                                        </p:cTn>
                                        <p:tgtEl>
                                          <p:spTgt spid="18"/>
                                        </p:tgtEl>
                                        <p:attrNameLst>
                                          <p:attrName>style.visibility</p:attrName>
                                        </p:attrNameLst>
                                      </p:cBhvr>
                                      <p:to>
                                        <p:strVal val="hidden"/>
                                      </p:to>
                                    </p:set>
                                  </p:childTnLst>
                                </p:cTn>
                              </p:par>
                              <p:par>
                                <p:cTn id="94" presetID="1" presetClass="entr" presetSubtype="0" fill="hold" nodeType="withEffect">
                                  <p:stCondLst>
                                    <p:cond delay="0"/>
                                  </p:stCondLst>
                                  <p:childTnLst>
                                    <p:set>
                                      <p:cBhvr>
                                        <p:cTn id="95" dur="1" fill="hold">
                                          <p:stCondLst>
                                            <p:cond delay="0"/>
                                          </p:stCondLst>
                                        </p:cTn>
                                        <p:tgtEl>
                                          <p:spTgt spid="19"/>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xit" presetSubtype="0" fill="hold" nodeType="clickEffect">
                                  <p:stCondLst>
                                    <p:cond delay="0"/>
                                  </p:stCondLst>
                                  <p:childTnLst>
                                    <p:set>
                                      <p:cBhvr>
                                        <p:cTn id="99" dur="1" fill="hold">
                                          <p:stCondLst>
                                            <p:cond delay="0"/>
                                          </p:stCondLst>
                                        </p:cTn>
                                        <p:tgtEl>
                                          <p:spTgt spid="19"/>
                                        </p:tgtEl>
                                        <p:attrNameLst>
                                          <p:attrName>style.visibility</p:attrName>
                                        </p:attrNameLst>
                                      </p:cBhvr>
                                      <p:to>
                                        <p:strVal val="hidden"/>
                                      </p:to>
                                    </p:set>
                                  </p:childTnLst>
                                </p:cTn>
                              </p:par>
                              <p:par>
                                <p:cTn id="100" presetID="1" presetClass="entr" presetSubtype="0" fill="hold" nodeType="withEffect">
                                  <p:stCondLst>
                                    <p:cond delay="0"/>
                                  </p:stCondLst>
                                  <p:childTnLst>
                                    <p:set>
                                      <p:cBhvr>
                                        <p:cTn id="101" dur="1" fill="hold">
                                          <p:stCondLst>
                                            <p:cond delay="0"/>
                                          </p:stCondLst>
                                        </p:cTn>
                                        <p:tgtEl>
                                          <p:spTgt spid="20"/>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xit" presetSubtype="0" fill="hold" nodeType="clickEffect">
                                  <p:stCondLst>
                                    <p:cond delay="0"/>
                                  </p:stCondLst>
                                  <p:childTnLst>
                                    <p:set>
                                      <p:cBhvr>
                                        <p:cTn id="105" dur="1" fill="hold">
                                          <p:stCondLst>
                                            <p:cond delay="0"/>
                                          </p:stCondLst>
                                        </p:cTn>
                                        <p:tgtEl>
                                          <p:spTgt spid="20"/>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21"/>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xit" presetSubtype="0" fill="hold" nodeType="clickEffect">
                                  <p:stCondLst>
                                    <p:cond delay="0"/>
                                  </p:stCondLst>
                                  <p:childTnLst>
                                    <p:set>
                                      <p:cBhvr>
                                        <p:cTn id="111" dur="1" fill="hold">
                                          <p:stCondLst>
                                            <p:cond delay="0"/>
                                          </p:stCondLst>
                                        </p:cTn>
                                        <p:tgtEl>
                                          <p:spTgt spid="21"/>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22"/>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1" presetClass="exit" presetSubtype="0" fill="hold" nodeType="clickEffect">
                                  <p:stCondLst>
                                    <p:cond delay="0"/>
                                  </p:stCondLst>
                                  <p:childTnLst>
                                    <p:set>
                                      <p:cBhvr>
                                        <p:cTn id="117" dur="1" fill="hold">
                                          <p:stCondLst>
                                            <p:cond delay="0"/>
                                          </p:stCondLst>
                                        </p:cTn>
                                        <p:tgtEl>
                                          <p:spTgt spid="22"/>
                                        </p:tgtEl>
                                        <p:attrNameLst>
                                          <p:attrName>style.visibility</p:attrName>
                                        </p:attrNameLst>
                                      </p:cBhvr>
                                      <p:to>
                                        <p:strVal val="hidden"/>
                                      </p:to>
                                    </p:set>
                                  </p:childTnLst>
                                </p:cTn>
                              </p:par>
                              <p:par>
                                <p:cTn id="118" presetID="1" presetClass="entr" presetSubtype="0" fill="hold" nodeType="withEffect">
                                  <p:stCondLst>
                                    <p:cond delay="0"/>
                                  </p:stCondLst>
                                  <p:childTnLst>
                                    <p:set>
                                      <p:cBhvr>
                                        <p:cTn id="119" dur="1" fill="hold">
                                          <p:stCondLst>
                                            <p:cond delay="0"/>
                                          </p:stCondLst>
                                        </p:cTn>
                                        <p:tgtEl>
                                          <p:spTgt spid="23"/>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1" presetClass="exit" presetSubtype="0" fill="hold" nodeType="clickEffect">
                                  <p:stCondLst>
                                    <p:cond delay="0"/>
                                  </p:stCondLst>
                                  <p:childTnLst>
                                    <p:set>
                                      <p:cBhvr>
                                        <p:cTn id="123"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57201" y="755421"/>
            <a:ext cx="2971800" cy="4054161"/>
          </a:xfrm>
          <a:prstGeom prst="roundRect">
            <a:avLst>
              <a:gd name="adj" fmla="val 8594"/>
            </a:avLst>
          </a:prstGeom>
          <a:solidFill>
            <a:srgbClr val="FFFFFF">
              <a:shade val="85000"/>
            </a:srgbClr>
          </a:solidFill>
          <a:ln>
            <a:noFill/>
          </a:ln>
          <a:effectLst/>
        </p:spPr>
      </p:pic>
      <p:sp>
        <p:nvSpPr>
          <p:cNvPr id="8" name="Title 7"/>
          <p:cNvSpPr>
            <a:spLocks noGrp="1"/>
          </p:cNvSpPr>
          <p:nvPr>
            <p:ph type="title"/>
          </p:nvPr>
        </p:nvSpPr>
        <p:spPr>
          <a:xfrm>
            <a:off x="457200" y="0"/>
            <a:ext cx="8229600" cy="705076"/>
          </a:xfrm>
        </p:spPr>
        <p:txBody>
          <a:bodyPr>
            <a:normAutofit fontScale="90000"/>
          </a:bodyPr>
          <a:lstStyle/>
          <a:p>
            <a:r>
              <a:rPr lang="en-US" dirty="0" smtClean="0">
                <a:latin typeface="Marker Felt"/>
                <a:cs typeface="Marker Felt"/>
              </a:rPr>
              <a:t>What We Know About Learning</a:t>
            </a:r>
            <a:endParaRPr lang="en-US" dirty="0">
              <a:latin typeface="Marker Felt"/>
              <a:cs typeface="Marker Felt"/>
            </a:endParaRPr>
          </a:p>
        </p:txBody>
      </p:sp>
      <p:pic>
        <p:nvPicPr>
          <p:cNvPr id="11" name="Picture 10"/>
          <p:cNvPicPr>
            <a:picLocks noChangeAspect="1"/>
          </p:cNvPicPr>
          <p:nvPr/>
        </p:nvPicPr>
        <p:blipFill>
          <a:blip r:embed="rId3"/>
          <a:srcRect b="7974"/>
          <a:stretch>
            <a:fillRect/>
          </a:stretch>
        </p:blipFill>
        <p:spPr>
          <a:xfrm>
            <a:off x="5435600" y="705076"/>
            <a:ext cx="3251200" cy="3739924"/>
          </a:xfrm>
          <a:prstGeom prst="roundRect">
            <a:avLst>
              <a:gd name="adj" fmla="val 8594"/>
            </a:avLst>
          </a:prstGeom>
          <a:solidFill>
            <a:srgbClr val="FFFFFF">
              <a:shade val="85000"/>
            </a:srgbClr>
          </a:solidFill>
          <a:ln>
            <a:noFill/>
          </a:ln>
          <a:effectLst/>
        </p:spPr>
      </p:pic>
      <p:pic>
        <p:nvPicPr>
          <p:cNvPr id="10" name="Picture 9"/>
          <p:cNvPicPr>
            <a:picLocks noChangeAspect="1"/>
          </p:cNvPicPr>
          <p:nvPr/>
        </p:nvPicPr>
        <p:blipFill>
          <a:blip r:embed="rId4"/>
          <a:stretch>
            <a:fillRect/>
          </a:stretch>
        </p:blipFill>
        <p:spPr>
          <a:xfrm>
            <a:off x="2158999" y="3594826"/>
            <a:ext cx="3721402" cy="3101168"/>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rcRect l="14074" t="14286" r="10270" b="10630"/>
          <a:stretch>
            <a:fillRect/>
          </a:stretch>
        </p:blipFill>
        <p:spPr>
          <a:xfrm>
            <a:off x="5896429" y="1135542"/>
            <a:ext cx="2790371" cy="4162173"/>
          </a:xfrm>
          <a:prstGeom prst="roundRect">
            <a:avLst>
              <a:gd name="adj" fmla="val 8594"/>
            </a:avLst>
          </a:prstGeom>
          <a:solidFill>
            <a:srgbClr val="FFFFFF">
              <a:shade val="85000"/>
            </a:srgbClr>
          </a:solidFill>
          <a:ln w="38100" cap="flat" cmpd="sng" algn="ctr">
            <a:solidFill>
              <a:schemeClr val="tx2">
                <a:lumMod val="75000"/>
              </a:schemeClr>
            </a:solidFill>
            <a:prstDash val="solid"/>
            <a:round/>
            <a:headEnd type="none" w="med" len="med"/>
            <a:tailEnd type="none" w="med" len="med"/>
          </a:ln>
          <a:effectLst>
            <a:reflection stA="50000" endPos="75000" dist="12700" dir="5400000" sy="-100000" algn="bl" rotWithShape="0"/>
          </a:effectLst>
        </p:spPr>
      </p:pic>
      <p:pic>
        <p:nvPicPr>
          <p:cNvPr id="12" name="Picture 11"/>
          <p:cNvPicPr>
            <a:picLocks noChangeAspect="1"/>
          </p:cNvPicPr>
          <p:nvPr/>
        </p:nvPicPr>
        <p:blipFill>
          <a:blip r:embed="rId3"/>
          <a:srcRect t="12130" r="15238" b="6897"/>
          <a:stretch>
            <a:fillRect/>
          </a:stretch>
        </p:blipFill>
        <p:spPr>
          <a:xfrm>
            <a:off x="798286" y="1462112"/>
            <a:ext cx="3229429" cy="4771571"/>
          </a:xfrm>
          <a:prstGeom prst="roundRect">
            <a:avLst>
              <a:gd name="adj" fmla="val 8594"/>
            </a:avLst>
          </a:prstGeom>
          <a:solidFill>
            <a:srgbClr val="3366FF"/>
          </a:solidFill>
          <a:ln w="38100" cmpd="sng">
            <a:solidFill>
              <a:schemeClr val="tx1"/>
            </a:solidFill>
          </a:ln>
          <a:effectLst>
            <a:reflection stA="50000" endPos="75000" dist="12700" dir="5400000" sy="-100000" algn="bl" rotWithShape="0"/>
          </a:effectLst>
        </p:spPr>
      </p:pic>
      <p:sp>
        <p:nvSpPr>
          <p:cNvPr id="14" name="Title 7"/>
          <p:cNvSpPr txBox="1">
            <a:spLocks/>
          </p:cNvSpPr>
          <p:nvPr/>
        </p:nvSpPr>
        <p:spPr>
          <a:xfrm>
            <a:off x="457200" y="108858"/>
            <a:ext cx="8229600" cy="705076"/>
          </a:xfrm>
          <a:prstGeom prst="rect">
            <a:avLst/>
          </a:prstGeom>
        </p:spPr>
        <p:txBody>
          <a:bodyPr vert="horz" lIns="91440" tIns="45720" rIns="91440" bIns="45720" rtlCol="0" anchor="ctr">
            <a:normAutofit fontScale="97500" lnSpcReduction="10000"/>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arker Felt"/>
                <a:ea typeface="+mj-ea"/>
                <a:cs typeface="Marker Felt"/>
              </a:rPr>
              <a:t>What We Know About Learning</a:t>
            </a:r>
            <a:endParaRPr kumimoji="0" lang="en-US" sz="4400" b="0" i="0" u="none" strike="noStrike" kern="1200" cap="none" spc="0" normalizeH="0" baseline="0" noProof="0" dirty="0">
              <a:ln>
                <a:noFill/>
              </a:ln>
              <a:solidFill>
                <a:schemeClr val="tx1"/>
              </a:solidFill>
              <a:effectLst/>
              <a:uLnTx/>
              <a:uFillTx/>
              <a:latin typeface="Marker Felt"/>
              <a:ea typeface="+mj-ea"/>
              <a:cs typeface="Marker Fe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8698</TotalTime>
  <Words>658</Words>
  <Application>Microsoft Macintosh PowerPoint</Application>
  <PresentationFormat>On-screen Show (4:3)</PresentationFormat>
  <Paragraphs>105</Paragraphs>
  <Slides>20</Slides>
  <Notes>1</Notes>
  <HiddenSlides>1</HiddenSlides>
  <MMClips>0</MMClips>
  <ScaleCrop>false</ScaleCrop>
  <HeadingPairs>
    <vt:vector size="4" baseType="variant">
      <vt:variant>
        <vt:lpstr>Design Template</vt:lpstr>
      </vt:variant>
      <vt:variant>
        <vt:i4>1</vt:i4>
      </vt:variant>
      <vt:variant>
        <vt:lpstr>Slide Titles</vt:lpstr>
      </vt:variant>
      <vt:variant>
        <vt:i4>20</vt:i4>
      </vt:variant>
    </vt:vector>
  </HeadingPairs>
  <TitlesOfParts>
    <vt:vector size="21" baseType="lpstr">
      <vt:lpstr>Office Theme</vt:lpstr>
      <vt:lpstr>Slide 1</vt:lpstr>
      <vt:lpstr>Slide 2</vt:lpstr>
      <vt:lpstr>Slide 3</vt:lpstr>
      <vt:lpstr>Slide 4</vt:lpstr>
      <vt:lpstr>Type 1 Digitized Text</vt:lpstr>
      <vt:lpstr>Type 2 DC Added graphics, audio, and/or video.  </vt:lpstr>
      <vt:lpstr>Type 3 Added interaction </vt:lpstr>
      <vt:lpstr>What We Know About Learning</vt:lpstr>
      <vt:lpstr>Slide 9</vt:lpstr>
      <vt:lpstr>Slide 10</vt:lpstr>
      <vt:lpstr>Slide 11</vt:lpstr>
      <vt:lpstr>How Do We Best Recognize Knowledge?</vt:lpstr>
      <vt:lpstr>How is Knowledge Learned in the most Efficient and Effective Way by All?</vt:lpstr>
      <vt:lpstr>What’s the Best Way to Engage the Learner?</vt:lpstr>
      <vt:lpstr>The Pyramid of Learning</vt:lpstr>
      <vt:lpstr>Slide 16</vt:lpstr>
      <vt:lpstr>Showing Off &amp; Sharing</vt:lpstr>
      <vt:lpstr>Slide 18</vt:lpstr>
      <vt:lpstr>Slide 19</vt:lpstr>
      <vt:lpstr>Slide 20</vt:lpstr>
    </vt:vector>
  </TitlesOfParts>
  <Company>Norfolk Public 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NPS Mothership</dc:creator>
  <cp:lastModifiedBy>2MemoryAlpha</cp:lastModifiedBy>
  <cp:revision>53</cp:revision>
  <cp:lastPrinted>2010-08-16T14:40:17Z</cp:lastPrinted>
  <dcterms:created xsi:type="dcterms:W3CDTF">2010-10-06T20:50:16Z</dcterms:created>
  <dcterms:modified xsi:type="dcterms:W3CDTF">2010-10-08T20:49:19Z</dcterms:modified>
</cp:coreProperties>
</file>